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63" r:id="rId4"/>
    <p:sldId id="264" r:id="rId5"/>
    <p:sldId id="265" r:id="rId6"/>
    <p:sldId id="266" r:id="rId7"/>
    <p:sldId id="301" r:id="rId8"/>
    <p:sldId id="302" r:id="rId9"/>
    <p:sldId id="303" r:id="rId10"/>
    <p:sldId id="304" r:id="rId11"/>
    <p:sldId id="267" r:id="rId12"/>
    <p:sldId id="272" r:id="rId13"/>
    <p:sldId id="268" r:id="rId14"/>
    <p:sldId id="269" r:id="rId15"/>
    <p:sldId id="305" r:id="rId16"/>
    <p:sldId id="257" r:id="rId17"/>
  </p:sldIdLst>
  <p:sldSz cx="9144000" cy="6858000" type="screen4x3"/>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4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6CD77-3DAD-4515-81DC-747570F4DD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FB23E22A-8AF6-47DF-BB5D-0A6210950CEB}">
      <dgm:prSet phldrT="[Testo]" custT="1"/>
      <dgm:spPr/>
      <dgm:t>
        <a:bodyPr/>
        <a:lstStyle/>
        <a:p>
          <a:r>
            <a:rPr lang="pl-PL" sz="1600" b="1" dirty="0">
              <a:latin typeface="Montserrat" charset="0"/>
            </a:rPr>
            <a:t>Powszechna dostępność dzięki technologii cyfrowej</a:t>
          </a:r>
          <a:endParaRPr lang="it-IT" sz="1600" b="1" dirty="0">
            <a:latin typeface="Montserrat" charset="0"/>
          </a:endParaRPr>
        </a:p>
      </dgm:t>
    </dgm:pt>
    <dgm:pt modelId="{50373BC2-3EE3-44CF-A00F-0CC7DD55D3D4}" type="parTrans" cxnId="{C4C43A99-3E9C-4897-BD0B-D6E6110488F9}">
      <dgm:prSet/>
      <dgm:spPr/>
      <dgm:t>
        <a:bodyPr/>
        <a:lstStyle/>
        <a:p>
          <a:endParaRPr lang="it-IT" sz="2400"/>
        </a:p>
      </dgm:t>
    </dgm:pt>
    <dgm:pt modelId="{0F8BA280-7037-48AA-8305-7A88E0E6BB8B}" type="sibTrans" cxnId="{C4C43A99-3E9C-4897-BD0B-D6E6110488F9}">
      <dgm:prSet/>
      <dgm:spPr/>
      <dgm:t>
        <a:bodyPr/>
        <a:lstStyle/>
        <a:p>
          <a:endParaRPr lang="it-IT" sz="2400"/>
        </a:p>
      </dgm:t>
    </dgm:pt>
    <dgm:pt modelId="{C42A70AD-9CFC-454A-AD15-DAA464F85556}">
      <dgm:prSet phldrT="[Testo]" custT="1"/>
      <dgm:spPr/>
      <dgm:t>
        <a:bodyPr/>
        <a:lstStyle/>
        <a:p>
          <a:r>
            <a:rPr lang="pl-PL" sz="1600" b="1" dirty="0">
              <a:latin typeface="Montserrat" charset="0"/>
            </a:rPr>
            <a:t>Umożliwienie wszystkim dostępu do wiedzy związanej z treściami dziedzictwa kulturowego (zdjęcia, filmy itp.).</a:t>
          </a:r>
          <a:endParaRPr lang="it-IT" sz="1600" b="1" dirty="0">
            <a:latin typeface="Montserrat" charset="0"/>
          </a:endParaRPr>
        </a:p>
      </dgm:t>
    </dgm:pt>
    <dgm:pt modelId="{A749B9E6-2E84-4468-9FDF-17B166329B0B}" type="parTrans" cxnId="{1F388540-A34A-49AB-8C6B-CCC0ABF0EAC9}">
      <dgm:prSet/>
      <dgm:spPr/>
      <dgm:t>
        <a:bodyPr/>
        <a:lstStyle/>
        <a:p>
          <a:endParaRPr lang="it-IT" sz="2400"/>
        </a:p>
      </dgm:t>
    </dgm:pt>
    <dgm:pt modelId="{C144B668-7A3E-4EE0-92B0-2A2E80E28267}" type="sibTrans" cxnId="{1F388540-A34A-49AB-8C6B-CCC0ABF0EAC9}">
      <dgm:prSet/>
      <dgm:spPr/>
      <dgm:t>
        <a:bodyPr/>
        <a:lstStyle/>
        <a:p>
          <a:endParaRPr lang="it-IT" sz="2400"/>
        </a:p>
      </dgm:t>
    </dgm:pt>
    <dgm:pt modelId="{EBF2DA3D-19C1-4295-8A08-B73109E0DE2A}">
      <dgm:prSet phldrT="[Testo]" custT="1"/>
      <dgm:spPr/>
      <dgm:t>
        <a:bodyPr/>
        <a:lstStyle/>
        <a:p>
          <a:r>
            <a:rPr lang="pl-PL" sz="1600" b="1" dirty="0">
              <a:latin typeface="Montserrat" charset="0"/>
            </a:rPr>
            <a:t>Materiały zorganizowane w spójny i systematyczny sposób, zachowujące dostęp do treści kulturowych przez długi czas.</a:t>
          </a:r>
          <a:endParaRPr lang="it-IT" sz="1600" b="1" dirty="0">
            <a:latin typeface="Montserrat" charset="0"/>
          </a:endParaRPr>
        </a:p>
      </dgm:t>
    </dgm:pt>
    <dgm:pt modelId="{04D9E717-0A67-477D-A25C-3193891119F1}" type="parTrans" cxnId="{F932BDC0-1057-429C-954C-05FA6A64F030}">
      <dgm:prSet/>
      <dgm:spPr/>
      <dgm:t>
        <a:bodyPr/>
        <a:lstStyle/>
        <a:p>
          <a:endParaRPr lang="it-IT" sz="2400"/>
        </a:p>
      </dgm:t>
    </dgm:pt>
    <dgm:pt modelId="{7A36FDC9-3F04-4D0D-89B2-37FAD7AF3301}" type="sibTrans" cxnId="{F932BDC0-1057-429C-954C-05FA6A64F030}">
      <dgm:prSet/>
      <dgm:spPr/>
      <dgm:t>
        <a:bodyPr/>
        <a:lstStyle/>
        <a:p>
          <a:endParaRPr lang="it-IT" sz="2400"/>
        </a:p>
      </dgm:t>
    </dgm:pt>
    <dgm:pt modelId="{A0923622-7286-4C3A-BB68-2B7B04D695FD}" type="pres">
      <dgm:prSet presAssocID="{3836CD77-3DAD-4515-81DC-747570F4DDD9}" presName="linear" presStyleCnt="0">
        <dgm:presLayoutVars>
          <dgm:dir/>
          <dgm:animLvl val="lvl"/>
          <dgm:resizeHandles val="exact"/>
        </dgm:presLayoutVars>
      </dgm:prSet>
      <dgm:spPr/>
    </dgm:pt>
    <dgm:pt modelId="{2F2ECDE8-DB60-466E-8859-7CA9AD65A782}" type="pres">
      <dgm:prSet presAssocID="{FB23E22A-8AF6-47DF-BB5D-0A6210950CEB}" presName="parentLin" presStyleCnt="0"/>
      <dgm:spPr/>
    </dgm:pt>
    <dgm:pt modelId="{ADBDEF50-D9DB-452B-9CC0-C0445E567638}" type="pres">
      <dgm:prSet presAssocID="{FB23E22A-8AF6-47DF-BB5D-0A6210950CEB}" presName="parentLeftMargin" presStyleLbl="node1" presStyleIdx="0" presStyleCnt="3"/>
      <dgm:spPr/>
    </dgm:pt>
    <dgm:pt modelId="{3D69AB00-694C-46B6-B6AE-02D1EC06AFFC}" type="pres">
      <dgm:prSet presAssocID="{FB23E22A-8AF6-47DF-BB5D-0A6210950CEB}" presName="parentText" presStyleLbl="node1" presStyleIdx="0" presStyleCnt="3" custScaleX="179052" custLinFactNeighborX="21362" custLinFactNeighborY="-81271">
        <dgm:presLayoutVars>
          <dgm:chMax val="0"/>
          <dgm:bulletEnabled val="1"/>
        </dgm:presLayoutVars>
      </dgm:prSet>
      <dgm:spPr/>
    </dgm:pt>
    <dgm:pt modelId="{6C2DE323-4E47-4ACB-AEEA-433B80FD25E6}" type="pres">
      <dgm:prSet presAssocID="{FB23E22A-8AF6-47DF-BB5D-0A6210950CEB}" presName="negativeSpace" presStyleCnt="0"/>
      <dgm:spPr/>
    </dgm:pt>
    <dgm:pt modelId="{E4727EB2-C40E-40AC-A663-78D4A0B4AC08}" type="pres">
      <dgm:prSet presAssocID="{FB23E22A-8AF6-47DF-BB5D-0A6210950CEB}" presName="childText" presStyleLbl="conFgAcc1" presStyleIdx="0" presStyleCnt="3">
        <dgm:presLayoutVars>
          <dgm:bulletEnabled val="1"/>
        </dgm:presLayoutVars>
      </dgm:prSet>
      <dgm:spPr/>
    </dgm:pt>
    <dgm:pt modelId="{3E84F092-F670-4FB7-A6C1-BA580241E0EA}" type="pres">
      <dgm:prSet presAssocID="{0F8BA280-7037-48AA-8305-7A88E0E6BB8B}" presName="spaceBetweenRectangles" presStyleCnt="0"/>
      <dgm:spPr/>
    </dgm:pt>
    <dgm:pt modelId="{9B4B0BAB-5679-46C8-BE56-13FA65B9BA42}" type="pres">
      <dgm:prSet presAssocID="{C42A70AD-9CFC-454A-AD15-DAA464F85556}" presName="parentLin" presStyleCnt="0"/>
      <dgm:spPr/>
    </dgm:pt>
    <dgm:pt modelId="{C59AA003-FC12-4457-B582-E9F977D6932D}" type="pres">
      <dgm:prSet presAssocID="{C42A70AD-9CFC-454A-AD15-DAA464F85556}" presName="parentLeftMargin" presStyleLbl="node1" presStyleIdx="0" presStyleCnt="3"/>
      <dgm:spPr/>
    </dgm:pt>
    <dgm:pt modelId="{DC5F8454-8B67-4A51-B14B-8B0D73778BE4}" type="pres">
      <dgm:prSet presAssocID="{C42A70AD-9CFC-454A-AD15-DAA464F85556}" presName="parentText" presStyleLbl="node1" presStyleIdx="1" presStyleCnt="3" custScaleX="142857" custScaleY="133949">
        <dgm:presLayoutVars>
          <dgm:chMax val="0"/>
          <dgm:bulletEnabled val="1"/>
        </dgm:presLayoutVars>
      </dgm:prSet>
      <dgm:spPr/>
    </dgm:pt>
    <dgm:pt modelId="{FC56D58E-D109-4544-A491-C0190E7EC07C}" type="pres">
      <dgm:prSet presAssocID="{C42A70AD-9CFC-454A-AD15-DAA464F85556}" presName="negativeSpace" presStyleCnt="0"/>
      <dgm:spPr/>
    </dgm:pt>
    <dgm:pt modelId="{2B98FF27-C1B9-4457-937F-42760FBD123A}" type="pres">
      <dgm:prSet presAssocID="{C42A70AD-9CFC-454A-AD15-DAA464F85556}" presName="childText" presStyleLbl="conFgAcc1" presStyleIdx="1" presStyleCnt="3" custLinFactNeighborX="-95" custLinFactNeighborY="-54471">
        <dgm:presLayoutVars>
          <dgm:bulletEnabled val="1"/>
        </dgm:presLayoutVars>
      </dgm:prSet>
      <dgm:spPr/>
    </dgm:pt>
    <dgm:pt modelId="{6523BAEF-F85F-41B3-BE07-CB41477C9C90}" type="pres">
      <dgm:prSet presAssocID="{C144B668-7A3E-4EE0-92B0-2A2E80E28267}" presName="spaceBetweenRectangles" presStyleCnt="0"/>
      <dgm:spPr/>
    </dgm:pt>
    <dgm:pt modelId="{1FF6F531-8C51-4EC0-BE47-7BDFBB927375}" type="pres">
      <dgm:prSet presAssocID="{EBF2DA3D-19C1-4295-8A08-B73109E0DE2A}" presName="parentLin" presStyleCnt="0"/>
      <dgm:spPr/>
    </dgm:pt>
    <dgm:pt modelId="{39A6483C-10DA-4829-A66A-59310101717F}" type="pres">
      <dgm:prSet presAssocID="{EBF2DA3D-19C1-4295-8A08-B73109E0DE2A}" presName="parentLeftMargin" presStyleLbl="node1" presStyleIdx="1" presStyleCnt="3"/>
      <dgm:spPr/>
    </dgm:pt>
    <dgm:pt modelId="{C37662EA-8915-4730-BEE6-3938223356A5}" type="pres">
      <dgm:prSet presAssocID="{EBF2DA3D-19C1-4295-8A08-B73109E0DE2A}" presName="parentText" presStyleLbl="node1" presStyleIdx="2" presStyleCnt="3" custScaleX="150037" custScaleY="130755">
        <dgm:presLayoutVars>
          <dgm:chMax val="0"/>
          <dgm:bulletEnabled val="1"/>
        </dgm:presLayoutVars>
      </dgm:prSet>
      <dgm:spPr/>
    </dgm:pt>
    <dgm:pt modelId="{0F85679C-FCFF-497F-BE67-36FDEE4A37BC}" type="pres">
      <dgm:prSet presAssocID="{EBF2DA3D-19C1-4295-8A08-B73109E0DE2A}" presName="negativeSpace" presStyleCnt="0"/>
      <dgm:spPr/>
    </dgm:pt>
    <dgm:pt modelId="{79B0231F-3A6E-4E31-86BC-531B6CC0A2E8}" type="pres">
      <dgm:prSet presAssocID="{EBF2DA3D-19C1-4295-8A08-B73109E0DE2A}" presName="childText" presStyleLbl="conFgAcc1" presStyleIdx="2" presStyleCnt="3">
        <dgm:presLayoutVars>
          <dgm:bulletEnabled val="1"/>
        </dgm:presLayoutVars>
      </dgm:prSet>
      <dgm:spPr/>
    </dgm:pt>
  </dgm:ptLst>
  <dgm:cxnLst>
    <dgm:cxn modelId="{99B0E505-9210-4831-AFFD-A973799E563A}" type="presOf" srcId="{C42A70AD-9CFC-454A-AD15-DAA464F85556}" destId="{DC5F8454-8B67-4A51-B14B-8B0D73778BE4}" srcOrd="1" destOrd="0" presId="urn:microsoft.com/office/officeart/2005/8/layout/list1"/>
    <dgm:cxn modelId="{1F388540-A34A-49AB-8C6B-CCC0ABF0EAC9}" srcId="{3836CD77-3DAD-4515-81DC-747570F4DDD9}" destId="{C42A70AD-9CFC-454A-AD15-DAA464F85556}" srcOrd="1" destOrd="0" parTransId="{A749B9E6-2E84-4468-9FDF-17B166329B0B}" sibTransId="{C144B668-7A3E-4EE0-92B0-2A2E80E28267}"/>
    <dgm:cxn modelId="{9E56DF69-0D0D-4DD9-BBB2-5117D67CAA45}" type="presOf" srcId="{C42A70AD-9CFC-454A-AD15-DAA464F85556}" destId="{C59AA003-FC12-4457-B582-E9F977D6932D}" srcOrd="0" destOrd="0" presId="urn:microsoft.com/office/officeart/2005/8/layout/list1"/>
    <dgm:cxn modelId="{53DDE275-49CA-4807-99B1-E31E74175CDF}" type="presOf" srcId="{EBF2DA3D-19C1-4295-8A08-B73109E0DE2A}" destId="{C37662EA-8915-4730-BEE6-3938223356A5}" srcOrd="1" destOrd="0" presId="urn:microsoft.com/office/officeart/2005/8/layout/list1"/>
    <dgm:cxn modelId="{CC073E77-3CD1-4C3D-9492-0D565A1CA531}" type="presOf" srcId="{FB23E22A-8AF6-47DF-BB5D-0A6210950CEB}" destId="{ADBDEF50-D9DB-452B-9CC0-C0445E567638}" srcOrd="0" destOrd="0" presId="urn:microsoft.com/office/officeart/2005/8/layout/list1"/>
    <dgm:cxn modelId="{A5F54A8A-44EE-47D2-AE57-ECA285C2023C}" type="presOf" srcId="{3836CD77-3DAD-4515-81DC-747570F4DDD9}" destId="{A0923622-7286-4C3A-BB68-2B7B04D695FD}" srcOrd="0" destOrd="0" presId="urn:microsoft.com/office/officeart/2005/8/layout/list1"/>
    <dgm:cxn modelId="{C4C43A99-3E9C-4897-BD0B-D6E6110488F9}" srcId="{3836CD77-3DAD-4515-81DC-747570F4DDD9}" destId="{FB23E22A-8AF6-47DF-BB5D-0A6210950CEB}" srcOrd="0" destOrd="0" parTransId="{50373BC2-3EE3-44CF-A00F-0CC7DD55D3D4}" sibTransId="{0F8BA280-7037-48AA-8305-7A88E0E6BB8B}"/>
    <dgm:cxn modelId="{1884EEBF-4E09-49C4-8CDF-2C88855ECA69}" type="presOf" srcId="{EBF2DA3D-19C1-4295-8A08-B73109E0DE2A}" destId="{39A6483C-10DA-4829-A66A-59310101717F}" srcOrd="0" destOrd="0" presId="urn:microsoft.com/office/officeart/2005/8/layout/list1"/>
    <dgm:cxn modelId="{F932BDC0-1057-429C-954C-05FA6A64F030}" srcId="{3836CD77-3DAD-4515-81DC-747570F4DDD9}" destId="{EBF2DA3D-19C1-4295-8A08-B73109E0DE2A}" srcOrd="2" destOrd="0" parTransId="{04D9E717-0A67-477D-A25C-3193891119F1}" sibTransId="{7A36FDC9-3F04-4D0D-89B2-37FAD7AF3301}"/>
    <dgm:cxn modelId="{4E22F7C4-31AB-46C4-A9AD-6130DADB34C4}" type="presOf" srcId="{FB23E22A-8AF6-47DF-BB5D-0A6210950CEB}" destId="{3D69AB00-694C-46B6-B6AE-02D1EC06AFFC}" srcOrd="1" destOrd="0" presId="urn:microsoft.com/office/officeart/2005/8/layout/list1"/>
    <dgm:cxn modelId="{3DEC48E2-92D0-4A67-A8DC-370A44F51310}" type="presParOf" srcId="{A0923622-7286-4C3A-BB68-2B7B04D695FD}" destId="{2F2ECDE8-DB60-466E-8859-7CA9AD65A782}" srcOrd="0" destOrd="0" presId="urn:microsoft.com/office/officeart/2005/8/layout/list1"/>
    <dgm:cxn modelId="{ECD37D23-6C63-46B6-A53A-26753465C40A}" type="presParOf" srcId="{2F2ECDE8-DB60-466E-8859-7CA9AD65A782}" destId="{ADBDEF50-D9DB-452B-9CC0-C0445E567638}" srcOrd="0" destOrd="0" presId="urn:microsoft.com/office/officeart/2005/8/layout/list1"/>
    <dgm:cxn modelId="{CA032FA7-DFAA-4C80-AB1D-6997215AA828}" type="presParOf" srcId="{2F2ECDE8-DB60-466E-8859-7CA9AD65A782}" destId="{3D69AB00-694C-46B6-B6AE-02D1EC06AFFC}" srcOrd="1" destOrd="0" presId="urn:microsoft.com/office/officeart/2005/8/layout/list1"/>
    <dgm:cxn modelId="{89C4AC0A-A068-44CD-910E-4FB15941AC7E}" type="presParOf" srcId="{A0923622-7286-4C3A-BB68-2B7B04D695FD}" destId="{6C2DE323-4E47-4ACB-AEEA-433B80FD25E6}" srcOrd="1" destOrd="0" presId="urn:microsoft.com/office/officeart/2005/8/layout/list1"/>
    <dgm:cxn modelId="{34C85F58-8D91-4A68-8C5F-6A0D663AD41E}" type="presParOf" srcId="{A0923622-7286-4C3A-BB68-2B7B04D695FD}" destId="{E4727EB2-C40E-40AC-A663-78D4A0B4AC08}" srcOrd="2" destOrd="0" presId="urn:microsoft.com/office/officeart/2005/8/layout/list1"/>
    <dgm:cxn modelId="{2D83B691-4454-4070-931D-894B129F00C5}" type="presParOf" srcId="{A0923622-7286-4C3A-BB68-2B7B04D695FD}" destId="{3E84F092-F670-4FB7-A6C1-BA580241E0EA}" srcOrd="3" destOrd="0" presId="urn:microsoft.com/office/officeart/2005/8/layout/list1"/>
    <dgm:cxn modelId="{5573CCE2-A393-4EEC-B328-1A04B2A4D1C0}" type="presParOf" srcId="{A0923622-7286-4C3A-BB68-2B7B04D695FD}" destId="{9B4B0BAB-5679-46C8-BE56-13FA65B9BA42}" srcOrd="4" destOrd="0" presId="urn:microsoft.com/office/officeart/2005/8/layout/list1"/>
    <dgm:cxn modelId="{67C8A349-9E86-41F7-A925-44E95A873E32}" type="presParOf" srcId="{9B4B0BAB-5679-46C8-BE56-13FA65B9BA42}" destId="{C59AA003-FC12-4457-B582-E9F977D6932D}" srcOrd="0" destOrd="0" presId="urn:microsoft.com/office/officeart/2005/8/layout/list1"/>
    <dgm:cxn modelId="{46154563-B871-408E-865B-2441C482D5F3}" type="presParOf" srcId="{9B4B0BAB-5679-46C8-BE56-13FA65B9BA42}" destId="{DC5F8454-8B67-4A51-B14B-8B0D73778BE4}" srcOrd="1" destOrd="0" presId="urn:microsoft.com/office/officeart/2005/8/layout/list1"/>
    <dgm:cxn modelId="{59B3B02E-34D9-4A85-B402-1319081C3D91}" type="presParOf" srcId="{A0923622-7286-4C3A-BB68-2B7B04D695FD}" destId="{FC56D58E-D109-4544-A491-C0190E7EC07C}" srcOrd="5" destOrd="0" presId="urn:microsoft.com/office/officeart/2005/8/layout/list1"/>
    <dgm:cxn modelId="{F1796612-CF2B-4797-B398-2A195F8D5939}" type="presParOf" srcId="{A0923622-7286-4C3A-BB68-2B7B04D695FD}" destId="{2B98FF27-C1B9-4457-937F-42760FBD123A}" srcOrd="6" destOrd="0" presId="urn:microsoft.com/office/officeart/2005/8/layout/list1"/>
    <dgm:cxn modelId="{82FC0B4F-CF03-43BC-BC65-865390FD8DA0}" type="presParOf" srcId="{A0923622-7286-4C3A-BB68-2B7B04D695FD}" destId="{6523BAEF-F85F-41B3-BE07-CB41477C9C90}" srcOrd="7" destOrd="0" presId="urn:microsoft.com/office/officeart/2005/8/layout/list1"/>
    <dgm:cxn modelId="{2B7F919E-886A-4D3F-96E6-A5A0035BB2D6}" type="presParOf" srcId="{A0923622-7286-4C3A-BB68-2B7B04D695FD}" destId="{1FF6F531-8C51-4EC0-BE47-7BDFBB927375}" srcOrd="8" destOrd="0" presId="urn:microsoft.com/office/officeart/2005/8/layout/list1"/>
    <dgm:cxn modelId="{3EEDC455-02EC-4F3C-B21F-A95D0645BD2F}" type="presParOf" srcId="{1FF6F531-8C51-4EC0-BE47-7BDFBB927375}" destId="{39A6483C-10DA-4829-A66A-59310101717F}" srcOrd="0" destOrd="0" presId="urn:microsoft.com/office/officeart/2005/8/layout/list1"/>
    <dgm:cxn modelId="{7554FE62-5182-4A11-B8C8-B1690FB4835F}" type="presParOf" srcId="{1FF6F531-8C51-4EC0-BE47-7BDFBB927375}" destId="{C37662EA-8915-4730-BEE6-3938223356A5}" srcOrd="1" destOrd="0" presId="urn:microsoft.com/office/officeart/2005/8/layout/list1"/>
    <dgm:cxn modelId="{02D39894-ED98-4DD2-8923-B4C98AA736FB}" type="presParOf" srcId="{A0923622-7286-4C3A-BB68-2B7B04D695FD}" destId="{0F85679C-FCFF-497F-BE67-36FDEE4A37BC}" srcOrd="9" destOrd="0" presId="urn:microsoft.com/office/officeart/2005/8/layout/list1"/>
    <dgm:cxn modelId="{73F269AA-FF2B-4E21-85F6-960DAD392C45}" type="presParOf" srcId="{A0923622-7286-4C3A-BB68-2B7B04D695FD}" destId="{79B0231F-3A6E-4E31-86BC-531B6CC0A2E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E3939-60E6-48C1-9AB3-CD65B4E86A91}" type="doc">
      <dgm:prSet loTypeId="urn:microsoft.com/office/officeart/2005/8/layout/vList5" loCatId="list" qsTypeId="urn:microsoft.com/office/officeart/2005/8/quickstyle/simple1" qsCatId="simple" csTypeId="urn:microsoft.com/office/officeart/2005/8/colors/accent1_2" csCatId="accent1" phldr="1"/>
      <dgm:spPr/>
    </dgm:pt>
    <dgm:pt modelId="{9B25D401-D19C-46E3-BEF7-6D040965E7BB}">
      <dgm:prSet phldrT="[Testo]"/>
      <dgm:spPr/>
      <dgm:t>
        <a:bodyPr/>
        <a:lstStyle/>
        <a:p>
          <a:r>
            <a:rPr lang="pl-PL" b="1" dirty="0"/>
            <a:t>Rozdzielczość, która odnosi się do liczby pikseli używanych do reprezentowania obrazu.</a:t>
          </a:r>
          <a:endParaRPr lang="it-IT" dirty="0"/>
        </a:p>
      </dgm:t>
    </dgm:pt>
    <dgm:pt modelId="{25A3F01C-709D-413E-B244-9B58CD03426C}" type="parTrans" cxnId="{7B613896-C772-490A-8114-5755ADE443DD}">
      <dgm:prSet/>
      <dgm:spPr/>
      <dgm:t>
        <a:bodyPr/>
        <a:lstStyle/>
        <a:p>
          <a:endParaRPr lang="it-IT"/>
        </a:p>
      </dgm:t>
    </dgm:pt>
    <dgm:pt modelId="{4D5F10E8-6F64-4CE7-8046-FE64EC9492B8}" type="sibTrans" cxnId="{7B613896-C772-490A-8114-5755ADE443DD}">
      <dgm:prSet/>
      <dgm:spPr/>
      <dgm:t>
        <a:bodyPr/>
        <a:lstStyle/>
        <a:p>
          <a:endParaRPr lang="it-IT"/>
        </a:p>
      </dgm:t>
    </dgm:pt>
    <dgm:pt modelId="{CECFF013-115A-4A82-86CB-1447C42C9475}">
      <dgm:prSet phldrT="[Testo]"/>
      <dgm:spPr/>
      <dgm:t>
        <a:bodyPr/>
        <a:lstStyle/>
        <a:p>
          <a:r>
            <a:rPr lang="pl-PL" b="0"/>
            <a:t>Głębia bitowa na piksel, która odnosi się do liczby kolorów, które mogą być reprezentowane w zależności od liczby możliwych kombinacji bitów w pikselu.</a:t>
          </a:r>
          <a:endParaRPr lang="it-IT" dirty="0"/>
        </a:p>
      </dgm:t>
    </dgm:pt>
    <dgm:pt modelId="{D72C02E6-B3AC-42AA-BD1D-5D1611836A57}" type="sibTrans" cxnId="{4A542B61-CE0B-4DCE-9A4A-E0E0BAE2F09F}">
      <dgm:prSet/>
      <dgm:spPr/>
      <dgm:t>
        <a:bodyPr/>
        <a:lstStyle/>
        <a:p>
          <a:endParaRPr lang="it-IT"/>
        </a:p>
      </dgm:t>
    </dgm:pt>
    <dgm:pt modelId="{94B3EB1F-CD3F-437D-81D1-1702D012DCF5}" type="parTrans" cxnId="{4A542B61-CE0B-4DCE-9A4A-E0E0BAE2F09F}">
      <dgm:prSet/>
      <dgm:spPr/>
      <dgm:t>
        <a:bodyPr/>
        <a:lstStyle/>
        <a:p>
          <a:endParaRPr lang="it-IT"/>
        </a:p>
      </dgm:t>
    </dgm:pt>
    <dgm:pt modelId="{50A7C5AD-D4AA-4508-86DA-F3CB978AFD3D}">
      <dgm:prSet phldrT="[Testo]"/>
      <dgm:spPr/>
      <dgm:t>
        <a:bodyPr/>
        <a:lstStyle/>
        <a:p>
          <a:r>
            <a:rPr lang="pl-PL" b="1" dirty="0"/>
            <a:t>Istnieje wiele sposobów przedstawiania obrazów w kolorze, a najpopularniejszym jest RGB (addytywny system kolorów), który łączy odmiany czerwieni, zieleni i niebieskiego, tworząc biel</a:t>
          </a:r>
          <a:r>
            <a:rPr lang="en-US" dirty="0"/>
            <a:t>.</a:t>
          </a:r>
          <a:endParaRPr lang="it-IT" dirty="0"/>
        </a:p>
      </dgm:t>
    </dgm:pt>
    <dgm:pt modelId="{12248FBA-3856-4AEA-B7D0-AB332BD1573A}" type="sibTrans" cxnId="{CA35CC24-1336-4D2E-80E7-D8B95C141D69}">
      <dgm:prSet/>
      <dgm:spPr/>
      <dgm:t>
        <a:bodyPr/>
        <a:lstStyle/>
        <a:p>
          <a:endParaRPr lang="it-IT"/>
        </a:p>
      </dgm:t>
    </dgm:pt>
    <dgm:pt modelId="{9A4C2AFF-E6D0-4F11-B455-BD69D37AA56C}" type="parTrans" cxnId="{CA35CC24-1336-4D2E-80E7-D8B95C141D69}">
      <dgm:prSet/>
      <dgm:spPr/>
      <dgm:t>
        <a:bodyPr/>
        <a:lstStyle/>
        <a:p>
          <a:endParaRPr lang="it-IT"/>
        </a:p>
      </dgm:t>
    </dgm:pt>
    <dgm:pt modelId="{E74745AA-8C7B-497F-BBDC-16E19DCC730B}" type="pres">
      <dgm:prSet presAssocID="{3B8E3939-60E6-48C1-9AB3-CD65B4E86A91}" presName="Name0" presStyleCnt="0">
        <dgm:presLayoutVars>
          <dgm:dir/>
          <dgm:animLvl val="lvl"/>
          <dgm:resizeHandles val="exact"/>
        </dgm:presLayoutVars>
      </dgm:prSet>
      <dgm:spPr/>
    </dgm:pt>
    <dgm:pt modelId="{6ECA7F44-D831-4796-8F4D-26A2022D2B74}" type="pres">
      <dgm:prSet presAssocID="{9B25D401-D19C-46E3-BEF7-6D040965E7BB}" presName="linNode" presStyleCnt="0"/>
      <dgm:spPr/>
    </dgm:pt>
    <dgm:pt modelId="{91038578-5CB5-45AD-A36E-FCEA70C2CEA1}" type="pres">
      <dgm:prSet presAssocID="{9B25D401-D19C-46E3-BEF7-6D040965E7BB}" presName="parentText" presStyleLbl="node1" presStyleIdx="0" presStyleCnt="3">
        <dgm:presLayoutVars>
          <dgm:chMax val="1"/>
          <dgm:bulletEnabled val="1"/>
        </dgm:presLayoutVars>
      </dgm:prSet>
      <dgm:spPr/>
    </dgm:pt>
    <dgm:pt modelId="{D9AB926D-0409-40FF-9119-A6488497D61F}" type="pres">
      <dgm:prSet presAssocID="{4D5F10E8-6F64-4CE7-8046-FE64EC9492B8}" presName="sp" presStyleCnt="0"/>
      <dgm:spPr/>
    </dgm:pt>
    <dgm:pt modelId="{93103297-2663-4890-B756-158739695D02}" type="pres">
      <dgm:prSet presAssocID="{CECFF013-115A-4A82-86CB-1447C42C9475}" presName="linNode" presStyleCnt="0"/>
      <dgm:spPr/>
    </dgm:pt>
    <dgm:pt modelId="{8604A9AA-58E4-4F25-82B4-5CD3BB259599}" type="pres">
      <dgm:prSet presAssocID="{CECFF013-115A-4A82-86CB-1447C42C9475}" presName="parentText" presStyleLbl="node1" presStyleIdx="1" presStyleCnt="3">
        <dgm:presLayoutVars>
          <dgm:chMax val="1"/>
          <dgm:bulletEnabled val="1"/>
        </dgm:presLayoutVars>
      </dgm:prSet>
      <dgm:spPr/>
    </dgm:pt>
    <dgm:pt modelId="{6F5A43AB-3B2F-4413-9E31-07F037136342}" type="pres">
      <dgm:prSet presAssocID="{D72C02E6-B3AC-42AA-BD1D-5D1611836A57}" presName="sp" presStyleCnt="0"/>
      <dgm:spPr/>
    </dgm:pt>
    <dgm:pt modelId="{6901A906-6042-4E9B-8E4E-9C7EC8732A2E}" type="pres">
      <dgm:prSet presAssocID="{50A7C5AD-D4AA-4508-86DA-F3CB978AFD3D}" presName="linNode" presStyleCnt="0"/>
      <dgm:spPr/>
    </dgm:pt>
    <dgm:pt modelId="{8BD07612-6D34-49F6-93EF-D5D827C4529F}" type="pres">
      <dgm:prSet presAssocID="{50A7C5AD-D4AA-4508-86DA-F3CB978AFD3D}" presName="parentText" presStyleLbl="node1" presStyleIdx="2" presStyleCnt="3">
        <dgm:presLayoutVars>
          <dgm:chMax val="1"/>
          <dgm:bulletEnabled val="1"/>
        </dgm:presLayoutVars>
      </dgm:prSet>
      <dgm:spPr/>
    </dgm:pt>
  </dgm:ptLst>
  <dgm:cxnLst>
    <dgm:cxn modelId="{9A86AD0C-8362-448A-8ADC-E5551672319D}" type="presOf" srcId="{50A7C5AD-D4AA-4508-86DA-F3CB978AFD3D}" destId="{8BD07612-6D34-49F6-93EF-D5D827C4529F}" srcOrd="0" destOrd="0" presId="urn:microsoft.com/office/officeart/2005/8/layout/vList5"/>
    <dgm:cxn modelId="{CA35CC24-1336-4D2E-80E7-D8B95C141D69}" srcId="{3B8E3939-60E6-48C1-9AB3-CD65B4E86A91}" destId="{50A7C5AD-D4AA-4508-86DA-F3CB978AFD3D}" srcOrd="2" destOrd="0" parTransId="{9A4C2AFF-E6D0-4F11-B455-BD69D37AA56C}" sibTransId="{12248FBA-3856-4AEA-B7D0-AB332BD1573A}"/>
    <dgm:cxn modelId="{67B0D329-F74C-4C11-96B7-C8E600D28206}" type="presOf" srcId="{9B25D401-D19C-46E3-BEF7-6D040965E7BB}" destId="{91038578-5CB5-45AD-A36E-FCEA70C2CEA1}" srcOrd="0" destOrd="0" presId="urn:microsoft.com/office/officeart/2005/8/layout/vList5"/>
    <dgm:cxn modelId="{35103A2A-99AA-4C28-B4FB-DB9C1113266C}" type="presOf" srcId="{CECFF013-115A-4A82-86CB-1447C42C9475}" destId="{8604A9AA-58E4-4F25-82B4-5CD3BB259599}" srcOrd="0" destOrd="0" presId="urn:microsoft.com/office/officeart/2005/8/layout/vList5"/>
    <dgm:cxn modelId="{4A542B61-CE0B-4DCE-9A4A-E0E0BAE2F09F}" srcId="{3B8E3939-60E6-48C1-9AB3-CD65B4E86A91}" destId="{CECFF013-115A-4A82-86CB-1447C42C9475}" srcOrd="1" destOrd="0" parTransId="{94B3EB1F-CD3F-437D-81D1-1702D012DCF5}" sibTransId="{D72C02E6-B3AC-42AA-BD1D-5D1611836A57}"/>
    <dgm:cxn modelId="{1A36994B-ABD7-453E-BD43-0E88BF4A6A66}" type="presOf" srcId="{3B8E3939-60E6-48C1-9AB3-CD65B4E86A91}" destId="{E74745AA-8C7B-497F-BBDC-16E19DCC730B}" srcOrd="0" destOrd="0" presId="urn:microsoft.com/office/officeart/2005/8/layout/vList5"/>
    <dgm:cxn modelId="{7B613896-C772-490A-8114-5755ADE443DD}" srcId="{3B8E3939-60E6-48C1-9AB3-CD65B4E86A91}" destId="{9B25D401-D19C-46E3-BEF7-6D040965E7BB}" srcOrd="0" destOrd="0" parTransId="{25A3F01C-709D-413E-B244-9B58CD03426C}" sibTransId="{4D5F10E8-6F64-4CE7-8046-FE64EC9492B8}"/>
    <dgm:cxn modelId="{5DE54F71-0B27-4996-9976-38C61734DCAF}" type="presParOf" srcId="{E74745AA-8C7B-497F-BBDC-16E19DCC730B}" destId="{6ECA7F44-D831-4796-8F4D-26A2022D2B74}" srcOrd="0" destOrd="0" presId="urn:microsoft.com/office/officeart/2005/8/layout/vList5"/>
    <dgm:cxn modelId="{517B6E15-B7BF-47E1-9B35-79DB8861B4C5}" type="presParOf" srcId="{6ECA7F44-D831-4796-8F4D-26A2022D2B74}" destId="{91038578-5CB5-45AD-A36E-FCEA70C2CEA1}" srcOrd="0" destOrd="0" presId="urn:microsoft.com/office/officeart/2005/8/layout/vList5"/>
    <dgm:cxn modelId="{F946CC84-70FC-4C7A-A126-C836B980A37F}" type="presParOf" srcId="{E74745AA-8C7B-497F-BBDC-16E19DCC730B}" destId="{D9AB926D-0409-40FF-9119-A6488497D61F}" srcOrd="1" destOrd="0" presId="urn:microsoft.com/office/officeart/2005/8/layout/vList5"/>
    <dgm:cxn modelId="{026CEACC-6DA9-492F-B45C-9BFCEC4B8EB5}" type="presParOf" srcId="{E74745AA-8C7B-497F-BBDC-16E19DCC730B}" destId="{93103297-2663-4890-B756-158739695D02}" srcOrd="2" destOrd="0" presId="urn:microsoft.com/office/officeart/2005/8/layout/vList5"/>
    <dgm:cxn modelId="{0716E8D5-FA40-468A-B114-0125C0B7913C}" type="presParOf" srcId="{93103297-2663-4890-B756-158739695D02}" destId="{8604A9AA-58E4-4F25-82B4-5CD3BB259599}" srcOrd="0" destOrd="0" presId="urn:microsoft.com/office/officeart/2005/8/layout/vList5"/>
    <dgm:cxn modelId="{CD777A26-73C3-477D-A052-DEADE3BD1508}" type="presParOf" srcId="{E74745AA-8C7B-497F-BBDC-16E19DCC730B}" destId="{6F5A43AB-3B2F-4413-9E31-07F037136342}" srcOrd="3" destOrd="0" presId="urn:microsoft.com/office/officeart/2005/8/layout/vList5"/>
    <dgm:cxn modelId="{4F0310E2-5B2C-4D29-867B-EB4EAD41BFBB}" type="presParOf" srcId="{E74745AA-8C7B-497F-BBDC-16E19DCC730B}" destId="{6901A906-6042-4E9B-8E4E-9C7EC8732A2E}" srcOrd="4" destOrd="0" presId="urn:microsoft.com/office/officeart/2005/8/layout/vList5"/>
    <dgm:cxn modelId="{C14D0AB5-BA22-4A4C-AD22-BD8FDB703E5F}" type="presParOf" srcId="{6901A906-6042-4E9B-8E4E-9C7EC8732A2E}" destId="{8BD07612-6D34-49F6-93EF-D5D827C4529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27EB2-C40E-40AC-A663-78D4A0B4AC08}">
      <dsp:nvSpPr>
        <dsp:cNvPr id="0" name=""/>
        <dsp:cNvSpPr/>
      </dsp:nvSpPr>
      <dsp:spPr>
        <a:xfrm>
          <a:off x="0" y="316466"/>
          <a:ext cx="709143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69AB00-694C-46B6-B6AE-02D1EC06AFFC}">
      <dsp:nvSpPr>
        <dsp:cNvPr id="0" name=""/>
        <dsp:cNvSpPr/>
      </dsp:nvSpPr>
      <dsp:spPr>
        <a:xfrm>
          <a:off x="277765" y="0"/>
          <a:ext cx="681366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627" tIns="0" rIns="187627" bIns="0"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Montserrat" charset="0"/>
            </a:rPr>
            <a:t>Powszechna dostępność dzięki technologii cyfrowej</a:t>
          </a:r>
          <a:endParaRPr lang="it-IT" sz="1600" b="1" kern="1200" dirty="0">
            <a:latin typeface="Montserrat" charset="0"/>
          </a:endParaRPr>
        </a:p>
      </dsp:txBody>
      <dsp:txXfrm>
        <a:off x="302263" y="24498"/>
        <a:ext cx="6764668" cy="452844"/>
      </dsp:txXfrm>
    </dsp:sp>
    <dsp:sp modelId="{2B98FF27-C1B9-4457-937F-42760FBD123A}">
      <dsp:nvSpPr>
        <dsp:cNvPr id="0" name=""/>
        <dsp:cNvSpPr/>
      </dsp:nvSpPr>
      <dsp:spPr>
        <a:xfrm>
          <a:off x="0" y="1207951"/>
          <a:ext cx="709143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F8454-8B67-4A51-B14B-8B0D73778BE4}">
      <dsp:nvSpPr>
        <dsp:cNvPr id="0" name=""/>
        <dsp:cNvSpPr/>
      </dsp:nvSpPr>
      <dsp:spPr>
        <a:xfrm>
          <a:off x="337604" y="836666"/>
          <a:ext cx="6752087" cy="6722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627" tIns="0" rIns="187627" bIns="0"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Montserrat" charset="0"/>
            </a:rPr>
            <a:t>Umożliwienie wszystkim dostępu do wiedzy związanej z treściami dziedzictwa kulturowego (zdjęcia, filmy itp.).</a:t>
          </a:r>
          <a:endParaRPr lang="it-IT" sz="1600" b="1" kern="1200" dirty="0">
            <a:latin typeface="Montserrat" charset="0"/>
          </a:endParaRPr>
        </a:p>
      </dsp:txBody>
      <dsp:txXfrm>
        <a:off x="370419" y="869481"/>
        <a:ext cx="6686457" cy="606579"/>
      </dsp:txXfrm>
    </dsp:sp>
    <dsp:sp modelId="{79B0231F-3A6E-4E31-86BC-531B6CC0A2E8}">
      <dsp:nvSpPr>
        <dsp:cNvPr id="0" name=""/>
        <dsp:cNvSpPr/>
      </dsp:nvSpPr>
      <dsp:spPr>
        <a:xfrm>
          <a:off x="0" y="2183416"/>
          <a:ext cx="709143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7662EA-8915-4730-BEE6-3938223356A5}">
      <dsp:nvSpPr>
        <dsp:cNvPr id="0" name=""/>
        <dsp:cNvSpPr/>
      </dsp:nvSpPr>
      <dsp:spPr>
        <a:xfrm>
          <a:off x="322022" y="1778155"/>
          <a:ext cx="6764149" cy="656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627" tIns="0" rIns="187627" bIns="0" numCol="1" spcCol="1270" anchor="ctr" anchorCtr="0">
          <a:noAutofit/>
        </a:bodyPr>
        <a:lstStyle/>
        <a:p>
          <a:pPr marL="0" lvl="0" indent="0" algn="l" defTabSz="711200">
            <a:lnSpc>
              <a:spcPct val="90000"/>
            </a:lnSpc>
            <a:spcBef>
              <a:spcPct val="0"/>
            </a:spcBef>
            <a:spcAft>
              <a:spcPct val="35000"/>
            </a:spcAft>
            <a:buNone/>
          </a:pPr>
          <a:r>
            <a:rPr lang="pl-PL" sz="1600" b="1" kern="1200" dirty="0">
              <a:latin typeface="Montserrat" charset="0"/>
            </a:rPr>
            <a:t>Materiały zorganizowane w spójny i systematyczny sposób, zachowujące dostęp do treści kulturowych przez długi czas.</a:t>
          </a:r>
          <a:endParaRPr lang="it-IT" sz="1600" b="1" kern="1200" dirty="0">
            <a:latin typeface="Montserrat" charset="0"/>
          </a:endParaRPr>
        </a:p>
      </dsp:txBody>
      <dsp:txXfrm>
        <a:off x="354054" y="1810187"/>
        <a:ext cx="6700085" cy="592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38578-5CB5-45AD-A36E-FCEA70C2CEA1}">
      <dsp:nvSpPr>
        <dsp:cNvPr id="0" name=""/>
        <dsp:cNvSpPr/>
      </dsp:nvSpPr>
      <dsp:spPr>
        <a:xfrm>
          <a:off x="3305744" y="1387"/>
          <a:ext cx="3718962" cy="9158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l-PL" sz="1300" b="1" kern="1200" dirty="0"/>
            <a:t>Rozdzielczość, która odnosi się do liczby pikseli używanych do reprezentowania obrazu.</a:t>
          </a:r>
          <a:endParaRPr lang="it-IT" sz="1300" kern="1200" dirty="0"/>
        </a:p>
      </dsp:txBody>
      <dsp:txXfrm>
        <a:off x="3350454" y="46097"/>
        <a:ext cx="3629542" cy="826467"/>
      </dsp:txXfrm>
    </dsp:sp>
    <dsp:sp modelId="{8604A9AA-58E4-4F25-82B4-5CD3BB259599}">
      <dsp:nvSpPr>
        <dsp:cNvPr id="0" name=""/>
        <dsp:cNvSpPr/>
      </dsp:nvSpPr>
      <dsp:spPr>
        <a:xfrm>
          <a:off x="3305744" y="963070"/>
          <a:ext cx="3718962" cy="9158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l-PL" sz="1300" b="0" kern="1200"/>
            <a:t>Głębia bitowa na piksel, która odnosi się do liczby kolorów, które mogą być reprezentowane w zależności od liczby możliwych kombinacji bitów w pikselu.</a:t>
          </a:r>
          <a:endParaRPr lang="it-IT" sz="1300" kern="1200" dirty="0"/>
        </a:p>
      </dsp:txBody>
      <dsp:txXfrm>
        <a:off x="3350454" y="1007780"/>
        <a:ext cx="3629542" cy="826467"/>
      </dsp:txXfrm>
    </dsp:sp>
    <dsp:sp modelId="{8BD07612-6D34-49F6-93EF-D5D827C4529F}">
      <dsp:nvSpPr>
        <dsp:cNvPr id="0" name=""/>
        <dsp:cNvSpPr/>
      </dsp:nvSpPr>
      <dsp:spPr>
        <a:xfrm>
          <a:off x="3305744" y="1924752"/>
          <a:ext cx="3718962" cy="9158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pl-PL" sz="1300" b="1" kern="1200" dirty="0"/>
            <a:t>Istnieje wiele sposobów przedstawiania obrazów w kolorze, a najpopularniejszym jest RGB (addytywny system kolorów), który łączy odmiany czerwieni, zieleni i niebieskiego, tworząc biel</a:t>
          </a:r>
          <a:r>
            <a:rPr lang="en-US" sz="1300" kern="1200" dirty="0"/>
            <a:t>.</a:t>
          </a:r>
          <a:endParaRPr lang="it-IT" sz="1300" kern="1200" dirty="0"/>
        </a:p>
      </dsp:txBody>
      <dsp:txXfrm>
        <a:off x="3350454" y="1969462"/>
        <a:ext cx="3629542" cy="8264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5DAE8-B01B-4906-9DB2-D2B5470412B6}" type="datetimeFigureOut">
              <a:rPr lang="LID4096" smtClean="0"/>
              <a:t>09/02/2023</a:t>
            </a:fld>
            <a:endParaRPr lang="LID4096"/>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LID4096"/>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7EE5E-8924-4EBA-82BC-2D43A57CC2FF}" type="slidenum">
              <a:rPr lang="LID4096" smtClean="0"/>
              <a:t>‹#›</a:t>
            </a:fld>
            <a:endParaRPr lang="LID4096"/>
          </a:p>
        </p:txBody>
      </p:sp>
    </p:spTree>
    <p:extLst>
      <p:ext uri="{BB962C8B-B14F-4D97-AF65-F5344CB8AC3E}">
        <p14:creationId xmlns:p14="http://schemas.microsoft.com/office/powerpoint/2010/main" val="253251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1376b1548_2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1376b1548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1376b1548_2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1376b1548_2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76b1548_2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76b1548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0df419717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0df4197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0df419717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0df4197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df41971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df4197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1376b1548_2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b1376b1548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1376b1548_2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1376b1548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1376b1548_2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1376b1548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df41971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df4197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1376b1548_2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b1376b1548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1376b1548_2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1376b1548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df41971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df4197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F760-648B-D2BB-F754-036318CA22F5}"/>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pl-PL"/>
              <a:t>Kliknij, aby edytować styl</a:t>
            </a:r>
            <a:endParaRPr lang="en-US"/>
          </a:p>
        </p:txBody>
      </p:sp>
      <p:sp>
        <p:nvSpPr>
          <p:cNvPr id="3" name="Subtitle 2">
            <a:extLst>
              <a:ext uri="{FF2B5EF4-FFF2-40B4-BE49-F238E27FC236}">
                <a16:creationId xmlns:a16="http://schemas.microsoft.com/office/drawing/2014/main" id="{F2AE1631-F0DF-FDDB-6628-392D304F0B65}"/>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pl-PL"/>
              <a:t>Kliknij, aby edytować styl wzorca podtytułu</a:t>
            </a:r>
            <a:endParaRPr lang="en-US"/>
          </a:p>
        </p:txBody>
      </p:sp>
      <p:sp>
        <p:nvSpPr>
          <p:cNvPr id="4" name="Date Placeholder 3">
            <a:extLst>
              <a:ext uri="{FF2B5EF4-FFF2-40B4-BE49-F238E27FC236}">
                <a16:creationId xmlns:a16="http://schemas.microsoft.com/office/drawing/2014/main" id="{DFA7A978-EEAF-215A-86A4-FEB452248F21}"/>
              </a:ext>
            </a:extLst>
          </p:cNvPr>
          <p:cNvSpPr txBox="1">
            <a:spLocks noGrp="1"/>
          </p:cNvSpPr>
          <p:nvPr>
            <p:ph type="dt" sz="half" idx="7"/>
          </p:nvPr>
        </p:nvSpPr>
        <p:spPr/>
        <p:txBody>
          <a:bodyPr/>
          <a:lstStyle>
            <a:lvl1pPr>
              <a:defRPr/>
            </a:lvl1pPr>
          </a:lstStyle>
          <a:p>
            <a:pPr lvl="0"/>
            <a:fld id="{D9A8EB84-42EA-43F3-BB5C-6460FA0DB719}" type="datetime1">
              <a:rPr lang="pl-PL"/>
              <a:pPr lvl="0"/>
              <a:t>02.09.2023</a:t>
            </a:fld>
            <a:endParaRPr lang="pl-PL"/>
          </a:p>
        </p:txBody>
      </p:sp>
      <p:sp>
        <p:nvSpPr>
          <p:cNvPr id="5" name="Footer Placeholder 4">
            <a:extLst>
              <a:ext uri="{FF2B5EF4-FFF2-40B4-BE49-F238E27FC236}">
                <a16:creationId xmlns:a16="http://schemas.microsoft.com/office/drawing/2014/main" id="{69581CA6-CCED-1B3B-C3BB-EDFE6C7C403E}"/>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CDA77FAB-2341-7B6A-8EB7-4E21C5B2AA6E}"/>
              </a:ext>
            </a:extLst>
          </p:cNvPr>
          <p:cNvSpPr txBox="1">
            <a:spLocks noGrp="1"/>
          </p:cNvSpPr>
          <p:nvPr>
            <p:ph type="sldNum" sz="quarter" idx="8"/>
          </p:nvPr>
        </p:nvSpPr>
        <p:spPr/>
        <p:txBody>
          <a:bodyPr/>
          <a:lstStyle>
            <a:lvl1pPr>
              <a:defRPr/>
            </a:lvl1pPr>
          </a:lstStyle>
          <a:p>
            <a:pPr lvl="0"/>
            <a:fld id="{430F8D39-1120-4F60-8AF9-6242FE63A2FB}" type="slidenum">
              <a:t>‹#›</a:t>
            </a:fld>
            <a:endParaRPr lang="pl-PL"/>
          </a:p>
        </p:txBody>
      </p:sp>
    </p:spTree>
    <p:extLst>
      <p:ext uri="{BB962C8B-B14F-4D97-AF65-F5344CB8AC3E}">
        <p14:creationId xmlns:p14="http://schemas.microsoft.com/office/powerpoint/2010/main" val="10165217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957D-4996-379E-4722-049D446239BA}"/>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Vertical Text Placeholder 2">
            <a:extLst>
              <a:ext uri="{FF2B5EF4-FFF2-40B4-BE49-F238E27FC236}">
                <a16:creationId xmlns:a16="http://schemas.microsoft.com/office/drawing/2014/main" id="{3FE25776-8426-CB80-305D-2B9E66BB856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11F691F6-A8E2-052E-0136-935E37C6A24F}"/>
              </a:ext>
            </a:extLst>
          </p:cNvPr>
          <p:cNvSpPr txBox="1">
            <a:spLocks noGrp="1"/>
          </p:cNvSpPr>
          <p:nvPr>
            <p:ph type="dt" sz="half" idx="7"/>
          </p:nvPr>
        </p:nvSpPr>
        <p:spPr/>
        <p:txBody>
          <a:bodyPr/>
          <a:lstStyle>
            <a:lvl1pPr>
              <a:defRPr/>
            </a:lvl1pPr>
          </a:lstStyle>
          <a:p>
            <a:pPr lvl="0"/>
            <a:fld id="{C3581C70-075F-4C76-AFBC-C8BBD2966994}" type="datetime1">
              <a:rPr lang="pl-PL"/>
              <a:pPr lvl="0"/>
              <a:t>02.09.2023</a:t>
            </a:fld>
            <a:endParaRPr lang="pl-PL"/>
          </a:p>
        </p:txBody>
      </p:sp>
      <p:sp>
        <p:nvSpPr>
          <p:cNvPr id="5" name="Footer Placeholder 4">
            <a:extLst>
              <a:ext uri="{FF2B5EF4-FFF2-40B4-BE49-F238E27FC236}">
                <a16:creationId xmlns:a16="http://schemas.microsoft.com/office/drawing/2014/main" id="{E72B9C84-F31A-DBE6-0D1F-AB9B26FBC509}"/>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EAFE0E22-901F-2A81-B0C9-C7FCA900822B}"/>
              </a:ext>
            </a:extLst>
          </p:cNvPr>
          <p:cNvSpPr txBox="1">
            <a:spLocks noGrp="1"/>
          </p:cNvSpPr>
          <p:nvPr>
            <p:ph type="sldNum" sz="quarter" idx="8"/>
          </p:nvPr>
        </p:nvSpPr>
        <p:spPr/>
        <p:txBody>
          <a:bodyPr/>
          <a:lstStyle>
            <a:lvl1pPr>
              <a:defRPr/>
            </a:lvl1pPr>
          </a:lstStyle>
          <a:p>
            <a:pPr lvl="0"/>
            <a:fld id="{8304CDD4-A79F-417B-A86E-C3F08F0B48F4}" type="slidenum">
              <a:t>‹#›</a:t>
            </a:fld>
            <a:endParaRPr lang="pl-PL"/>
          </a:p>
        </p:txBody>
      </p:sp>
    </p:spTree>
    <p:extLst>
      <p:ext uri="{BB962C8B-B14F-4D97-AF65-F5344CB8AC3E}">
        <p14:creationId xmlns:p14="http://schemas.microsoft.com/office/powerpoint/2010/main" val="100058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100A4-810A-F440-8031-1C733CBBBE71}"/>
              </a:ext>
            </a:extLst>
          </p:cNvPr>
          <p:cNvSpPr txBox="1">
            <a:spLocks noGrp="1"/>
          </p:cNvSpPr>
          <p:nvPr>
            <p:ph type="title" orient="vert"/>
          </p:nvPr>
        </p:nvSpPr>
        <p:spPr>
          <a:xfrm>
            <a:off x="6543675" y="365129"/>
            <a:ext cx="1971674" cy="5811834"/>
          </a:xfrm>
        </p:spPr>
        <p:txBody>
          <a:bodyPr vert="eaVert"/>
          <a:lstStyle>
            <a:lvl1pPr>
              <a:defRPr/>
            </a:lvl1pPr>
          </a:lstStyle>
          <a:p>
            <a:pPr lvl="0"/>
            <a:r>
              <a:rPr lang="pl-PL"/>
              <a:t>Kliknij, aby edytować styl</a:t>
            </a:r>
            <a:endParaRPr lang="en-US"/>
          </a:p>
        </p:txBody>
      </p:sp>
      <p:sp>
        <p:nvSpPr>
          <p:cNvPr id="3" name="Vertical Text Placeholder 2">
            <a:extLst>
              <a:ext uri="{FF2B5EF4-FFF2-40B4-BE49-F238E27FC236}">
                <a16:creationId xmlns:a16="http://schemas.microsoft.com/office/drawing/2014/main" id="{09E77A8C-4BE5-B295-2CBB-1A3C0EAA07EE}"/>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C706A18B-0426-10DB-152E-8CF09955A580}"/>
              </a:ext>
            </a:extLst>
          </p:cNvPr>
          <p:cNvSpPr txBox="1">
            <a:spLocks noGrp="1"/>
          </p:cNvSpPr>
          <p:nvPr>
            <p:ph type="dt" sz="half" idx="7"/>
          </p:nvPr>
        </p:nvSpPr>
        <p:spPr/>
        <p:txBody>
          <a:bodyPr/>
          <a:lstStyle>
            <a:lvl1pPr>
              <a:defRPr/>
            </a:lvl1pPr>
          </a:lstStyle>
          <a:p>
            <a:pPr lvl="0"/>
            <a:fld id="{3075837A-0505-455E-B709-5149B5CD75ED}" type="datetime1">
              <a:rPr lang="pl-PL"/>
              <a:pPr lvl="0"/>
              <a:t>02.09.2023</a:t>
            </a:fld>
            <a:endParaRPr lang="pl-PL"/>
          </a:p>
        </p:txBody>
      </p:sp>
      <p:sp>
        <p:nvSpPr>
          <p:cNvPr id="5" name="Footer Placeholder 4">
            <a:extLst>
              <a:ext uri="{FF2B5EF4-FFF2-40B4-BE49-F238E27FC236}">
                <a16:creationId xmlns:a16="http://schemas.microsoft.com/office/drawing/2014/main" id="{AC905B49-78D0-4D1C-6918-D3A6DE4B2E55}"/>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7CABC87C-4175-0147-C96D-EF427B2EC0E4}"/>
              </a:ext>
            </a:extLst>
          </p:cNvPr>
          <p:cNvSpPr txBox="1">
            <a:spLocks noGrp="1"/>
          </p:cNvSpPr>
          <p:nvPr>
            <p:ph type="sldNum" sz="quarter" idx="8"/>
          </p:nvPr>
        </p:nvSpPr>
        <p:spPr/>
        <p:txBody>
          <a:bodyPr/>
          <a:lstStyle>
            <a:lvl1pPr>
              <a:defRPr/>
            </a:lvl1pPr>
          </a:lstStyle>
          <a:p>
            <a:pPr lvl="0"/>
            <a:fld id="{975D5977-E27E-4C1B-82D3-B56982A3706B}" type="slidenum">
              <a:t>‹#›</a:t>
            </a:fld>
            <a:endParaRPr lang="pl-PL"/>
          </a:p>
        </p:txBody>
      </p:sp>
    </p:spTree>
    <p:extLst>
      <p:ext uri="{BB962C8B-B14F-4D97-AF65-F5344CB8AC3E}">
        <p14:creationId xmlns:p14="http://schemas.microsoft.com/office/powerpoint/2010/main" val="394242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540000" y="491767"/>
            <a:ext cx="806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540000" y="1255367"/>
            <a:ext cx="7763700" cy="5000800"/>
          </a:xfrm>
          <a:prstGeom prst="rect">
            <a:avLst/>
          </a:prstGeom>
        </p:spPr>
        <p:txBody>
          <a:bodyPr spcFirstLastPara="1" wrap="square" lIns="91425" tIns="91425" rIns="91425" bIns="91425" anchor="t" anchorCtr="0">
            <a:noAutofit/>
          </a:bodyPr>
          <a:lstStyle>
            <a:lvl1pPr marL="457200" lvl="0" indent="-349250">
              <a:lnSpc>
                <a:spcPct val="100000"/>
              </a:lnSpc>
              <a:spcBef>
                <a:spcPts val="0"/>
              </a:spcBef>
              <a:spcAft>
                <a:spcPts val="0"/>
              </a:spcAft>
              <a:buClr>
                <a:schemeClr val="accent1"/>
              </a:buClr>
              <a:buSzPts val="1900"/>
              <a:buChar char="●"/>
              <a:defRPr sz="1300"/>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4"/>
          <p:cNvSpPr/>
          <p:nvPr/>
        </p:nvSpPr>
        <p:spPr>
          <a:xfrm rot="-5400000">
            <a:off x="8329650" y="-162735"/>
            <a:ext cx="651600" cy="9771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4"/>
          <p:cNvSpPr/>
          <p:nvPr/>
        </p:nvSpPr>
        <p:spPr>
          <a:xfrm>
            <a:off x="8655300" y="1303199"/>
            <a:ext cx="488700" cy="33084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4"/>
          <p:cNvSpPr/>
          <p:nvPr/>
        </p:nvSpPr>
        <p:spPr>
          <a:xfrm rot="-5400000">
            <a:off x="6712225" y="-810900"/>
            <a:ext cx="651600" cy="22734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4"/>
          <p:cNvSpPr/>
          <p:nvPr/>
        </p:nvSpPr>
        <p:spPr>
          <a:xfrm>
            <a:off x="8655300" y="651600"/>
            <a:ext cx="488700" cy="6516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4511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689350" y="3525533"/>
            <a:ext cx="3765300" cy="80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 name="Google Shape;17;p3"/>
          <p:cNvSpPr txBox="1">
            <a:spLocks noGrp="1"/>
          </p:cNvSpPr>
          <p:nvPr>
            <p:ph type="subTitle" idx="1"/>
          </p:nvPr>
        </p:nvSpPr>
        <p:spPr>
          <a:xfrm>
            <a:off x="2990400" y="4328317"/>
            <a:ext cx="3163200" cy="6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8" name="Google Shape;18;p3"/>
          <p:cNvSpPr txBox="1">
            <a:spLocks noGrp="1"/>
          </p:cNvSpPr>
          <p:nvPr>
            <p:ph type="title" idx="2" hasCustomPrompt="1"/>
          </p:nvPr>
        </p:nvSpPr>
        <p:spPr>
          <a:xfrm>
            <a:off x="3979050" y="2259700"/>
            <a:ext cx="1185900" cy="10112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6000" b="1">
                <a:solidFill>
                  <a:srgbClr val="000000"/>
                </a:solidFill>
              </a:defRPr>
            </a:lvl1pPr>
            <a:lvl2pPr lvl="1"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2pPr>
            <a:lvl3pPr lvl="2"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3pPr>
            <a:lvl4pPr lvl="3"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4pPr>
            <a:lvl5pPr lvl="4"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5pPr>
            <a:lvl6pPr lvl="5"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6pPr>
            <a:lvl7pPr lvl="6"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7pPr>
            <a:lvl8pPr lvl="7"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8pPr>
            <a:lvl9pPr lvl="8"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9pPr>
          </a:lstStyle>
          <a:p>
            <a:r>
              <a:t>xx%</a:t>
            </a:r>
          </a:p>
        </p:txBody>
      </p:sp>
      <p:sp>
        <p:nvSpPr>
          <p:cNvPr id="19" name="Google Shape;19;p3"/>
          <p:cNvSpPr/>
          <p:nvPr/>
        </p:nvSpPr>
        <p:spPr>
          <a:xfrm rot="5400000" flipH="1">
            <a:off x="383700" y="-423900"/>
            <a:ext cx="651600" cy="14994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flipH="1">
            <a:off x="-40225" y="651600"/>
            <a:ext cx="504300" cy="19544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rot="5400000" flipH="1">
            <a:off x="2681000" y="-1230450"/>
            <a:ext cx="651600" cy="31125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rot="-5400000" flipH="1">
            <a:off x="8114300" y="5782500"/>
            <a:ext cx="651600" cy="14994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rot="10800000" flipH="1">
            <a:off x="8685525" y="4252000"/>
            <a:ext cx="504300" cy="19544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rot="-5400000" flipH="1">
            <a:off x="5801175" y="4960200"/>
            <a:ext cx="651600" cy="314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9290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383800" y="2954667"/>
            <a:ext cx="3765300" cy="802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8" name="Google Shape;48;p7"/>
          <p:cNvSpPr txBox="1">
            <a:spLocks noGrp="1"/>
          </p:cNvSpPr>
          <p:nvPr>
            <p:ph type="subTitle" idx="1"/>
          </p:nvPr>
        </p:nvSpPr>
        <p:spPr>
          <a:xfrm>
            <a:off x="4383800" y="3757451"/>
            <a:ext cx="3163200" cy="69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49" name="Google Shape;49;p7"/>
          <p:cNvSpPr/>
          <p:nvPr/>
        </p:nvSpPr>
        <p:spPr>
          <a:xfrm rot="5400000" flipH="1">
            <a:off x="383700" y="-423900"/>
            <a:ext cx="651600" cy="14994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7"/>
          <p:cNvSpPr/>
          <p:nvPr/>
        </p:nvSpPr>
        <p:spPr>
          <a:xfrm flipH="1">
            <a:off x="-40225" y="651600"/>
            <a:ext cx="504300" cy="19544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7"/>
          <p:cNvSpPr/>
          <p:nvPr/>
        </p:nvSpPr>
        <p:spPr>
          <a:xfrm flipH="1">
            <a:off x="-40225" y="2605993"/>
            <a:ext cx="504300" cy="28224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7"/>
          <p:cNvSpPr/>
          <p:nvPr/>
        </p:nvSpPr>
        <p:spPr>
          <a:xfrm flipH="1">
            <a:off x="-40225" y="5428400"/>
            <a:ext cx="504300" cy="15692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7"/>
          <p:cNvSpPr/>
          <p:nvPr/>
        </p:nvSpPr>
        <p:spPr>
          <a:xfrm rot="5400000" flipH="1">
            <a:off x="5067300" y="-3616800"/>
            <a:ext cx="651600" cy="78852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32961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540000" y="2367100"/>
            <a:ext cx="8064000" cy="15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6" name="Google Shape;56;p8"/>
          <p:cNvSpPr txBox="1">
            <a:spLocks noGrp="1"/>
          </p:cNvSpPr>
          <p:nvPr>
            <p:ph type="subTitle" idx="1"/>
          </p:nvPr>
        </p:nvSpPr>
        <p:spPr>
          <a:xfrm>
            <a:off x="1378975" y="3881717"/>
            <a:ext cx="6386100" cy="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66991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3740000" y="4092933"/>
            <a:ext cx="45018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0" name="Google Shape;90;p14"/>
          <p:cNvSpPr txBox="1">
            <a:spLocks noGrp="1"/>
          </p:cNvSpPr>
          <p:nvPr>
            <p:ph type="subTitle" idx="1"/>
          </p:nvPr>
        </p:nvSpPr>
        <p:spPr>
          <a:xfrm>
            <a:off x="2871475" y="2101467"/>
            <a:ext cx="5370300" cy="134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4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14"/>
          <p:cNvSpPr/>
          <p:nvPr/>
        </p:nvSpPr>
        <p:spPr>
          <a:xfrm rot="-5400000" flipH="1">
            <a:off x="8329650" y="6043634"/>
            <a:ext cx="651600" cy="9771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4"/>
          <p:cNvSpPr/>
          <p:nvPr/>
        </p:nvSpPr>
        <p:spPr>
          <a:xfrm rot="10800000" flipH="1">
            <a:off x="8655300" y="5554799"/>
            <a:ext cx="488700" cy="6516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4"/>
          <p:cNvSpPr/>
          <p:nvPr/>
        </p:nvSpPr>
        <p:spPr>
          <a:xfrm rot="-5400000">
            <a:off x="8329650" y="-162735"/>
            <a:ext cx="651600" cy="9771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4"/>
          <p:cNvSpPr/>
          <p:nvPr/>
        </p:nvSpPr>
        <p:spPr>
          <a:xfrm>
            <a:off x="8655300" y="1303200"/>
            <a:ext cx="488700" cy="42516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14"/>
          <p:cNvSpPr/>
          <p:nvPr/>
        </p:nvSpPr>
        <p:spPr>
          <a:xfrm rot="-5400000">
            <a:off x="6031050" y="-1492200"/>
            <a:ext cx="651600" cy="36360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14"/>
          <p:cNvSpPr/>
          <p:nvPr/>
        </p:nvSpPr>
        <p:spPr>
          <a:xfrm>
            <a:off x="8655300" y="651600"/>
            <a:ext cx="488700" cy="6516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14"/>
          <p:cNvSpPr/>
          <p:nvPr/>
        </p:nvSpPr>
        <p:spPr>
          <a:xfrm rot="-5400000" flipH="1">
            <a:off x="6031050" y="4714199"/>
            <a:ext cx="651600" cy="3636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15459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
  <p:cSld name="Title and three column">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540000" y="491767"/>
            <a:ext cx="37671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Font typeface="Josefin Sans"/>
              <a:buNone/>
              <a:defRPr b="1">
                <a:latin typeface="Josefin Sans"/>
                <a:ea typeface="Josefin Sans"/>
                <a:cs typeface="Josefin Sans"/>
                <a:sym typeface="Josefin Sans"/>
              </a:defRPr>
            </a:lvl2pPr>
            <a:lvl3pPr lvl="2">
              <a:spcBef>
                <a:spcPts val="0"/>
              </a:spcBef>
              <a:spcAft>
                <a:spcPts val="0"/>
              </a:spcAft>
              <a:buSzPts val="3000"/>
              <a:buFont typeface="Josefin Sans"/>
              <a:buNone/>
              <a:defRPr b="1">
                <a:latin typeface="Josefin Sans"/>
                <a:ea typeface="Josefin Sans"/>
                <a:cs typeface="Josefin Sans"/>
                <a:sym typeface="Josefin Sans"/>
              </a:defRPr>
            </a:lvl3pPr>
            <a:lvl4pPr lvl="3">
              <a:spcBef>
                <a:spcPts val="0"/>
              </a:spcBef>
              <a:spcAft>
                <a:spcPts val="0"/>
              </a:spcAft>
              <a:buSzPts val="3000"/>
              <a:buFont typeface="Josefin Sans"/>
              <a:buNone/>
              <a:defRPr b="1">
                <a:latin typeface="Josefin Sans"/>
                <a:ea typeface="Josefin Sans"/>
                <a:cs typeface="Josefin Sans"/>
                <a:sym typeface="Josefin Sans"/>
              </a:defRPr>
            </a:lvl4pPr>
            <a:lvl5pPr lvl="4">
              <a:spcBef>
                <a:spcPts val="0"/>
              </a:spcBef>
              <a:spcAft>
                <a:spcPts val="0"/>
              </a:spcAft>
              <a:buSzPts val="3000"/>
              <a:buFont typeface="Josefin Sans"/>
              <a:buNone/>
              <a:defRPr b="1">
                <a:latin typeface="Josefin Sans"/>
                <a:ea typeface="Josefin Sans"/>
                <a:cs typeface="Josefin Sans"/>
                <a:sym typeface="Josefin Sans"/>
              </a:defRPr>
            </a:lvl5pPr>
            <a:lvl6pPr lvl="5">
              <a:spcBef>
                <a:spcPts val="0"/>
              </a:spcBef>
              <a:spcAft>
                <a:spcPts val="0"/>
              </a:spcAft>
              <a:buSzPts val="3000"/>
              <a:buFont typeface="Josefin Sans"/>
              <a:buNone/>
              <a:defRPr b="1">
                <a:latin typeface="Josefin Sans"/>
                <a:ea typeface="Josefin Sans"/>
                <a:cs typeface="Josefin Sans"/>
                <a:sym typeface="Josefin Sans"/>
              </a:defRPr>
            </a:lvl6pPr>
            <a:lvl7pPr lvl="6">
              <a:spcBef>
                <a:spcPts val="0"/>
              </a:spcBef>
              <a:spcAft>
                <a:spcPts val="0"/>
              </a:spcAft>
              <a:buSzPts val="3000"/>
              <a:buFont typeface="Josefin Sans"/>
              <a:buNone/>
              <a:defRPr b="1">
                <a:latin typeface="Josefin Sans"/>
                <a:ea typeface="Josefin Sans"/>
                <a:cs typeface="Josefin Sans"/>
                <a:sym typeface="Josefin Sans"/>
              </a:defRPr>
            </a:lvl7pPr>
            <a:lvl8pPr lvl="7">
              <a:spcBef>
                <a:spcPts val="0"/>
              </a:spcBef>
              <a:spcAft>
                <a:spcPts val="0"/>
              </a:spcAft>
              <a:buSzPts val="3000"/>
              <a:buFont typeface="Josefin Sans"/>
              <a:buNone/>
              <a:defRPr b="1">
                <a:latin typeface="Josefin Sans"/>
                <a:ea typeface="Josefin Sans"/>
                <a:cs typeface="Josefin Sans"/>
                <a:sym typeface="Josefin Sans"/>
              </a:defRPr>
            </a:lvl8pPr>
            <a:lvl9pPr lvl="8">
              <a:spcBef>
                <a:spcPts val="0"/>
              </a:spcBef>
              <a:spcAft>
                <a:spcPts val="0"/>
              </a:spcAft>
              <a:buSzPts val="3000"/>
              <a:buFont typeface="Josefin Sans"/>
              <a:buNone/>
              <a:defRPr b="1">
                <a:latin typeface="Josefin Sans"/>
                <a:ea typeface="Josefin Sans"/>
                <a:cs typeface="Josefin Sans"/>
                <a:sym typeface="Josefin Sans"/>
              </a:defRPr>
            </a:lvl9pPr>
          </a:lstStyle>
          <a:p>
            <a:endParaRPr/>
          </a:p>
        </p:txBody>
      </p:sp>
      <p:sp>
        <p:nvSpPr>
          <p:cNvPr id="100" name="Google Shape;100;p15"/>
          <p:cNvSpPr txBox="1">
            <a:spLocks noGrp="1"/>
          </p:cNvSpPr>
          <p:nvPr>
            <p:ph type="subTitle" idx="1"/>
          </p:nvPr>
        </p:nvSpPr>
        <p:spPr>
          <a:xfrm>
            <a:off x="3709050" y="3874284"/>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1" name="Google Shape;101;p15"/>
          <p:cNvSpPr txBox="1">
            <a:spLocks noGrp="1"/>
          </p:cNvSpPr>
          <p:nvPr>
            <p:ph type="subTitle" idx="2"/>
          </p:nvPr>
        </p:nvSpPr>
        <p:spPr>
          <a:xfrm>
            <a:off x="3557100" y="34567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02" name="Google Shape;102;p15"/>
          <p:cNvSpPr txBox="1">
            <a:spLocks noGrp="1"/>
          </p:cNvSpPr>
          <p:nvPr>
            <p:ph type="subTitle" idx="3"/>
          </p:nvPr>
        </p:nvSpPr>
        <p:spPr>
          <a:xfrm>
            <a:off x="1090400" y="3874300"/>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3" name="Google Shape;103;p15"/>
          <p:cNvSpPr txBox="1">
            <a:spLocks noGrp="1"/>
          </p:cNvSpPr>
          <p:nvPr>
            <p:ph type="subTitle" idx="4"/>
          </p:nvPr>
        </p:nvSpPr>
        <p:spPr>
          <a:xfrm>
            <a:off x="938450" y="34567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04" name="Google Shape;104;p15"/>
          <p:cNvSpPr txBox="1">
            <a:spLocks noGrp="1"/>
          </p:cNvSpPr>
          <p:nvPr>
            <p:ph type="subTitle" idx="5"/>
          </p:nvPr>
        </p:nvSpPr>
        <p:spPr>
          <a:xfrm>
            <a:off x="6327694" y="3874284"/>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5" name="Google Shape;105;p15"/>
          <p:cNvSpPr txBox="1">
            <a:spLocks noGrp="1"/>
          </p:cNvSpPr>
          <p:nvPr>
            <p:ph type="subTitle" idx="6"/>
          </p:nvPr>
        </p:nvSpPr>
        <p:spPr>
          <a:xfrm>
            <a:off x="6175744" y="34567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528668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540000" y="491767"/>
            <a:ext cx="3374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subTitle" idx="1"/>
          </p:nvPr>
        </p:nvSpPr>
        <p:spPr>
          <a:xfrm>
            <a:off x="3527250" y="2256667"/>
            <a:ext cx="3374400" cy="11344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None/>
              <a:defRPr/>
            </a:lvl1pPr>
            <a:lvl2pPr marR="50800" lvl="1" rtl="0">
              <a:lnSpc>
                <a:spcPct val="100000"/>
              </a:lnSpc>
              <a:spcBef>
                <a:spcPts val="1000"/>
              </a:spcBef>
              <a:spcAft>
                <a:spcPts val="0"/>
              </a:spcAft>
              <a:buNone/>
              <a:defRPr/>
            </a:lvl2pPr>
            <a:lvl3pPr marR="50800" lvl="2" rtl="0">
              <a:lnSpc>
                <a:spcPct val="100000"/>
              </a:lnSpc>
              <a:spcBef>
                <a:spcPts val="1000"/>
              </a:spcBef>
              <a:spcAft>
                <a:spcPts val="0"/>
              </a:spcAft>
              <a:buNone/>
              <a:defRPr/>
            </a:lvl3pPr>
            <a:lvl4pPr marR="50800" lvl="3" rtl="0">
              <a:lnSpc>
                <a:spcPct val="100000"/>
              </a:lnSpc>
              <a:spcBef>
                <a:spcPts val="1000"/>
              </a:spcBef>
              <a:spcAft>
                <a:spcPts val="0"/>
              </a:spcAft>
              <a:buNone/>
              <a:defRPr/>
            </a:lvl4pPr>
            <a:lvl5pPr marR="50800" lvl="4" rtl="0">
              <a:lnSpc>
                <a:spcPct val="100000"/>
              </a:lnSpc>
              <a:spcBef>
                <a:spcPts val="1000"/>
              </a:spcBef>
              <a:spcAft>
                <a:spcPts val="0"/>
              </a:spcAft>
              <a:buNone/>
              <a:defRPr/>
            </a:lvl5pPr>
            <a:lvl6pPr marR="50800" lvl="5" rtl="0">
              <a:lnSpc>
                <a:spcPct val="100000"/>
              </a:lnSpc>
              <a:spcBef>
                <a:spcPts val="1000"/>
              </a:spcBef>
              <a:spcAft>
                <a:spcPts val="0"/>
              </a:spcAft>
              <a:buNone/>
              <a:defRPr/>
            </a:lvl6pPr>
            <a:lvl7pPr marR="50800" lvl="6" rtl="0">
              <a:lnSpc>
                <a:spcPct val="100000"/>
              </a:lnSpc>
              <a:spcBef>
                <a:spcPts val="1000"/>
              </a:spcBef>
              <a:spcAft>
                <a:spcPts val="0"/>
              </a:spcAft>
              <a:buNone/>
              <a:defRPr/>
            </a:lvl7pPr>
            <a:lvl8pPr marR="50800" lvl="7" rtl="0">
              <a:lnSpc>
                <a:spcPct val="100000"/>
              </a:lnSpc>
              <a:spcBef>
                <a:spcPts val="1000"/>
              </a:spcBef>
              <a:spcAft>
                <a:spcPts val="0"/>
              </a:spcAft>
              <a:buNone/>
              <a:defRPr/>
            </a:lvl8pPr>
            <a:lvl9pPr marR="50800" lvl="8" rtl="0">
              <a:lnSpc>
                <a:spcPct val="100000"/>
              </a:lnSpc>
              <a:spcBef>
                <a:spcPts val="1000"/>
              </a:spcBef>
              <a:spcAft>
                <a:spcPts val="1000"/>
              </a:spcAft>
              <a:buNone/>
              <a:defRPr/>
            </a:lvl9pPr>
          </a:lstStyle>
          <a:p>
            <a:endParaRPr/>
          </a:p>
        </p:txBody>
      </p:sp>
      <p:sp>
        <p:nvSpPr>
          <p:cNvPr id="35" name="Google Shape;35;p5"/>
          <p:cNvSpPr txBox="1">
            <a:spLocks noGrp="1"/>
          </p:cNvSpPr>
          <p:nvPr>
            <p:ph type="subTitle" idx="2"/>
          </p:nvPr>
        </p:nvSpPr>
        <p:spPr>
          <a:xfrm>
            <a:off x="3527250" y="1719633"/>
            <a:ext cx="2029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500" b="1">
                <a:latin typeface="Josefin Sans"/>
                <a:ea typeface="Josefin Sans"/>
                <a:cs typeface="Josefin Sans"/>
                <a:sym typeface="Josefin Sans"/>
              </a:defRPr>
            </a:lvl1pPr>
            <a:lvl2pPr lvl="1" rtl="0">
              <a:lnSpc>
                <a:spcPct val="100000"/>
              </a:lnSpc>
              <a:spcBef>
                <a:spcPts val="0"/>
              </a:spcBef>
              <a:spcAft>
                <a:spcPts val="0"/>
              </a:spcAft>
              <a:buNone/>
              <a:defRPr sz="2500" b="1">
                <a:latin typeface="Josefin Sans"/>
                <a:ea typeface="Josefin Sans"/>
                <a:cs typeface="Josefin Sans"/>
                <a:sym typeface="Josefin Sans"/>
              </a:defRPr>
            </a:lvl2pPr>
            <a:lvl3pPr lvl="2" rtl="0">
              <a:lnSpc>
                <a:spcPct val="100000"/>
              </a:lnSpc>
              <a:spcBef>
                <a:spcPts val="0"/>
              </a:spcBef>
              <a:spcAft>
                <a:spcPts val="0"/>
              </a:spcAft>
              <a:buNone/>
              <a:defRPr sz="2500" b="1">
                <a:latin typeface="Josefin Sans"/>
                <a:ea typeface="Josefin Sans"/>
                <a:cs typeface="Josefin Sans"/>
                <a:sym typeface="Josefin Sans"/>
              </a:defRPr>
            </a:lvl3pPr>
            <a:lvl4pPr lvl="3" rtl="0">
              <a:lnSpc>
                <a:spcPct val="100000"/>
              </a:lnSpc>
              <a:spcBef>
                <a:spcPts val="0"/>
              </a:spcBef>
              <a:spcAft>
                <a:spcPts val="0"/>
              </a:spcAft>
              <a:buNone/>
              <a:defRPr sz="2500" b="1">
                <a:latin typeface="Josefin Sans"/>
                <a:ea typeface="Josefin Sans"/>
                <a:cs typeface="Josefin Sans"/>
                <a:sym typeface="Josefin Sans"/>
              </a:defRPr>
            </a:lvl4pPr>
            <a:lvl5pPr lvl="4" rtl="0">
              <a:lnSpc>
                <a:spcPct val="100000"/>
              </a:lnSpc>
              <a:spcBef>
                <a:spcPts val="0"/>
              </a:spcBef>
              <a:spcAft>
                <a:spcPts val="0"/>
              </a:spcAft>
              <a:buNone/>
              <a:defRPr sz="2500" b="1">
                <a:latin typeface="Josefin Sans"/>
                <a:ea typeface="Josefin Sans"/>
                <a:cs typeface="Josefin Sans"/>
                <a:sym typeface="Josefin Sans"/>
              </a:defRPr>
            </a:lvl5pPr>
            <a:lvl6pPr lvl="5" rtl="0">
              <a:lnSpc>
                <a:spcPct val="100000"/>
              </a:lnSpc>
              <a:spcBef>
                <a:spcPts val="0"/>
              </a:spcBef>
              <a:spcAft>
                <a:spcPts val="0"/>
              </a:spcAft>
              <a:buNone/>
              <a:defRPr sz="2500" b="1">
                <a:latin typeface="Josefin Sans"/>
                <a:ea typeface="Josefin Sans"/>
                <a:cs typeface="Josefin Sans"/>
                <a:sym typeface="Josefin Sans"/>
              </a:defRPr>
            </a:lvl6pPr>
            <a:lvl7pPr lvl="6" rtl="0">
              <a:lnSpc>
                <a:spcPct val="100000"/>
              </a:lnSpc>
              <a:spcBef>
                <a:spcPts val="0"/>
              </a:spcBef>
              <a:spcAft>
                <a:spcPts val="0"/>
              </a:spcAft>
              <a:buNone/>
              <a:defRPr sz="2500" b="1">
                <a:latin typeface="Josefin Sans"/>
                <a:ea typeface="Josefin Sans"/>
                <a:cs typeface="Josefin Sans"/>
                <a:sym typeface="Josefin Sans"/>
              </a:defRPr>
            </a:lvl7pPr>
            <a:lvl8pPr lvl="7" rtl="0">
              <a:lnSpc>
                <a:spcPct val="100000"/>
              </a:lnSpc>
              <a:spcBef>
                <a:spcPts val="0"/>
              </a:spcBef>
              <a:spcAft>
                <a:spcPts val="0"/>
              </a:spcAft>
              <a:buNone/>
              <a:defRPr sz="2500" b="1">
                <a:latin typeface="Josefin Sans"/>
                <a:ea typeface="Josefin Sans"/>
                <a:cs typeface="Josefin Sans"/>
                <a:sym typeface="Josefin Sans"/>
              </a:defRPr>
            </a:lvl8pPr>
            <a:lvl9pPr lvl="8"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36" name="Google Shape;36;p5"/>
          <p:cNvSpPr txBox="1">
            <a:spLocks noGrp="1"/>
          </p:cNvSpPr>
          <p:nvPr>
            <p:ph type="subTitle" idx="3"/>
          </p:nvPr>
        </p:nvSpPr>
        <p:spPr>
          <a:xfrm flipH="1">
            <a:off x="2242350" y="4086833"/>
            <a:ext cx="3374400" cy="1134400"/>
          </a:xfrm>
          <a:prstGeom prst="rect">
            <a:avLst/>
          </a:prstGeom>
        </p:spPr>
        <p:txBody>
          <a:bodyPr spcFirstLastPara="1" wrap="square" lIns="91425" tIns="91425" rIns="91425" bIns="91425" anchor="t" anchorCtr="0">
            <a:noAutofit/>
          </a:bodyPr>
          <a:lstStyle>
            <a:lvl1pPr marR="50800" lvl="0" algn="r" rtl="0">
              <a:lnSpc>
                <a:spcPct val="100000"/>
              </a:lnSpc>
              <a:spcBef>
                <a:spcPts val="0"/>
              </a:spcBef>
              <a:spcAft>
                <a:spcPts val="0"/>
              </a:spcAft>
              <a:buNone/>
              <a:defRPr/>
            </a:lvl1pPr>
            <a:lvl2pPr marR="50800" lvl="1" algn="r" rtl="0">
              <a:lnSpc>
                <a:spcPct val="100000"/>
              </a:lnSpc>
              <a:spcBef>
                <a:spcPts val="1000"/>
              </a:spcBef>
              <a:spcAft>
                <a:spcPts val="0"/>
              </a:spcAft>
              <a:buNone/>
              <a:defRPr/>
            </a:lvl2pPr>
            <a:lvl3pPr marR="50800" lvl="2" algn="r" rtl="0">
              <a:lnSpc>
                <a:spcPct val="100000"/>
              </a:lnSpc>
              <a:spcBef>
                <a:spcPts val="1000"/>
              </a:spcBef>
              <a:spcAft>
                <a:spcPts val="0"/>
              </a:spcAft>
              <a:buNone/>
              <a:defRPr/>
            </a:lvl3pPr>
            <a:lvl4pPr marR="50800" lvl="3" algn="r" rtl="0">
              <a:lnSpc>
                <a:spcPct val="100000"/>
              </a:lnSpc>
              <a:spcBef>
                <a:spcPts val="1000"/>
              </a:spcBef>
              <a:spcAft>
                <a:spcPts val="0"/>
              </a:spcAft>
              <a:buNone/>
              <a:defRPr/>
            </a:lvl4pPr>
            <a:lvl5pPr marR="50800" lvl="4" algn="r" rtl="0">
              <a:lnSpc>
                <a:spcPct val="100000"/>
              </a:lnSpc>
              <a:spcBef>
                <a:spcPts val="1000"/>
              </a:spcBef>
              <a:spcAft>
                <a:spcPts val="0"/>
              </a:spcAft>
              <a:buNone/>
              <a:defRPr/>
            </a:lvl5pPr>
            <a:lvl6pPr marR="50800" lvl="5" algn="r" rtl="0">
              <a:lnSpc>
                <a:spcPct val="100000"/>
              </a:lnSpc>
              <a:spcBef>
                <a:spcPts val="1000"/>
              </a:spcBef>
              <a:spcAft>
                <a:spcPts val="0"/>
              </a:spcAft>
              <a:buNone/>
              <a:defRPr/>
            </a:lvl6pPr>
            <a:lvl7pPr marR="50800" lvl="6" algn="r" rtl="0">
              <a:lnSpc>
                <a:spcPct val="100000"/>
              </a:lnSpc>
              <a:spcBef>
                <a:spcPts val="1000"/>
              </a:spcBef>
              <a:spcAft>
                <a:spcPts val="0"/>
              </a:spcAft>
              <a:buNone/>
              <a:defRPr/>
            </a:lvl7pPr>
            <a:lvl8pPr marR="50800" lvl="7" algn="r" rtl="0">
              <a:lnSpc>
                <a:spcPct val="100000"/>
              </a:lnSpc>
              <a:spcBef>
                <a:spcPts val="1000"/>
              </a:spcBef>
              <a:spcAft>
                <a:spcPts val="0"/>
              </a:spcAft>
              <a:buNone/>
              <a:defRPr/>
            </a:lvl8pPr>
            <a:lvl9pPr marR="50800" lvl="8" algn="r" rtl="0">
              <a:lnSpc>
                <a:spcPct val="100000"/>
              </a:lnSpc>
              <a:spcBef>
                <a:spcPts val="1000"/>
              </a:spcBef>
              <a:spcAft>
                <a:spcPts val="1000"/>
              </a:spcAft>
              <a:buNone/>
              <a:defRPr/>
            </a:lvl9pPr>
          </a:lstStyle>
          <a:p>
            <a:endParaRPr/>
          </a:p>
        </p:txBody>
      </p:sp>
      <p:sp>
        <p:nvSpPr>
          <p:cNvPr id="37" name="Google Shape;37;p5"/>
          <p:cNvSpPr txBox="1">
            <a:spLocks noGrp="1"/>
          </p:cNvSpPr>
          <p:nvPr>
            <p:ph type="subTitle" idx="4"/>
          </p:nvPr>
        </p:nvSpPr>
        <p:spPr>
          <a:xfrm flipH="1">
            <a:off x="3586950" y="3549800"/>
            <a:ext cx="20298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500" b="1">
                <a:latin typeface="Josefin Sans"/>
                <a:ea typeface="Josefin Sans"/>
                <a:cs typeface="Josefin Sans"/>
                <a:sym typeface="Josefin Sans"/>
              </a:defRPr>
            </a:lvl1pPr>
            <a:lvl2pPr lvl="1" algn="r" rtl="0">
              <a:lnSpc>
                <a:spcPct val="100000"/>
              </a:lnSpc>
              <a:spcBef>
                <a:spcPts val="0"/>
              </a:spcBef>
              <a:spcAft>
                <a:spcPts val="0"/>
              </a:spcAft>
              <a:buNone/>
              <a:defRPr sz="2500" b="1">
                <a:latin typeface="Josefin Sans"/>
                <a:ea typeface="Josefin Sans"/>
                <a:cs typeface="Josefin Sans"/>
                <a:sym typeface="Josefin Sans"/>
              </a:defRPr>
            </a:lvl2pPr>
            <a:lvl3pPr lvl="2" algn="r" rtl="0">
              <a:lnSpc>
                <a:spcPct val="100000"/>
              </a:lnSpc>
              <a:spcBef>
                <a:spcPts val="0"/>
              </a:spcBef>
              <a:spcAft>
                <a:spcPts val="0"/>
              </a:spcAft>
              <a:buNone/>
              <a:defRPr sz="2500" b="1">
                <a:latin typeface="Josefin Sans"/>
                <a:ea typeface="Josefin Sans"/>
                <a:cs typeface="Josefin Sans"/>
                <a:sym typeface="Josefin Sans"/>
              </a:defRPr>
            </a:lvl3pPr>
            <a:lvl4pPr lvl="3" algn="r" rtl="0">
              <a:lnSpc>
                <a:spcPct val="100000"/>
              </a:lnSpc>
              <a:spcBef>
                <a:spcPts val="0"/>
              </a:spcBef>
              <a:spcAft>
                <a:spcPts val="0"/>
              </a:spcAft>
              <a:buNone/>
              <a:defRPr sz="2500" b="1">
                <a:latin typeface="Josefin Sans"/>
                <a:ea typeface="Josefin Sans"/>
                <a:cs typeface="Josefin Sans"/>
                <a:sym typeface="Josefin Sans"/>
              </a:defRPr>
            </a:lvl4pPr>
            <a:lvl5pPr lvl="4" algn="r" rtl="0">
              <a:lnSpc>
                <a:spcPct val="100000"/>
              </a:lnSpc>
              <a:spcBef>
                <a:spcPts val="0"/>
              </a:spcBef>
              <a:spcAft>
                <a:spcPts val="0"/>
              </a:spcAft>
              <a:buNone/>
              <a:defRPr sz="2500" b="1">
                <a:latin typeface="Josefin Sans"/>
                <a:ea typeface="Josefin Sans"/>
                <a:cs typeface="Josefin Sans"/>
                <a:sym typeface="Josefin Sans"/>
              </a:defRPr>
            </a:lvl5pPr>
            <a:lvl6pPr lvl="5" algn="r" rtl="0">
              <a:lnSpc>
                <a:spcPct val="100000"/>
              </a:lnSpc>
              <a:spcBef>
                <a:spcPts val="0"/>
              </a:spcBef>
              <a:spcAft>
                <a:spcPts val="0"/>
              </a:spcAft>
              <a:buNone/>
              <a:defRPr sz="2500" b="1">
                <a:latin typeface="Josefin Sans"/>
                <a:ea typeface="Josefin Sans"/>
                <a:cs typeface="Josefin Sans"/>
                <a:sym typeface="Josefin Sans"/>
              </a:defRPr>
            </a:lvl6pPr>
            <a:lvl7pPr lvl="6" algn="r" rtl="0">
              <a:lnSpc>
                <a:spcPct val="100000"/>
              </a:lnSpc>
              <a:spcBef>
                <a:spcPts val="0"/>
              </a:spcBef>
              <a:spcAft>
                <a:spcPts val="0"/>
              </a:spcAft>
              <a:buNone/>
              <a:defRPr sz="2500" b="1">
                <a:latin typeface="Josefin Sans"/>
                <a:ea typeface="Josefin Sans"/>
                <a:cs typeface="Josefin Sans"/>
                <a:sym typeface="Josefin Sans"/>
              </a:defRPr>
            </a:lvl7pPr>
            <a:lvl8pPr lvl="7" algn="r" rtl="0">
              <a:lnSpc>
                <a:spcPct val="100000"/>
              </a:lnSpc>
              <a:spcBef>
                <a:spcPts val="0"/>
              </a:spcBef>
              <a:spcAft>
                <a:spcPts val="0"/>
              </a:spcAft>
              <a:buNone/>
              <a:defRPr sz="2500" b="1">
                <a:latin typeface="Josefin Sans"/>
                <a:ea typeface="Josefin Sans"/>
                <a:cs typeface="Josefin Sans"/>
                <a:sym typeface="Josefin Sans"/>
              </a:defRPr>
            </a:lvl8pPr>
            <a:lvl9pPr lvl="8" algn="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38" name="Google Shape;38;p5"/>
          <p:cNvSpPr/>
          <p:nvPr/>
        </p:nvSpPr>
        <p:spPr>
          <a:xfrm flipH="1">
            <a:off x="8655300" y="3651649"/>
            <a:ext cx="488700" cy="25548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5"/>
          <p:cNvSpPr/>
          <p:nvPr/>
        </p:nvSpPr>
        <p:spPr>
          <a:xfrm rot="-5400000" flipH="1">
            <a:off x="7000200" y="4714199"/>
            <a:ext cx="651600" cy="36360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5"/>
          <p:cNvSpPr/>
          <p:nvPr/>
        </p:nvSpPr>
        <p:spPr>
          <a:xfrm flipH="1">
            <a:off x="8655300" y="3000045"/>
            <a:ext cx="488700" cy="6516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42839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540000" y="491767"/>
            <a:ext cx="25395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Montserrat"/>
                <a:ea typeface="Montserrat"/>
                <a:cs typeface="Montserrat"/>
                <a:sym typeface="Montserrat"/>
              </a:defRPr>
            </a:lvl1pPr>
            <a:lvl2pPr lvl="1">
              <a:spcBef>
                <a:spcPts val="0"/>
              </a:spcBef>
              <a:spcAft>
                <a:spcPts val="0"/>
              </a:spcAft>
              <a:buSzPts val="3000"/>
              <a:buNone/>
              <a:defRPr>
                <a:latin typeface="Montserrat"/>
                <a:ea typeface="Montserrat"/>
                <a:cs typeface="Montserrat"/>
                <a:sym typeface="Montserrat"/>
              </a:defRPr>
            </a:lvl2pPr>
            <a:lvl3pPr lvl="2">
              <a:spcBef>
                <a:spcPts val="0"/>
              </a:spcBef>
              <a:spcAft>
                <a:spcPts val="0"/>
              </a:spcAft>
              <a:buSzPts val="3000"/>
              <a:buNone/>
              <a:defRPr>
                <a:latin typeface="Montserrat"/>
                <a:ea typeface="Montserrat"/>
                <a:cs typeface="Montserrat"/>
                <a:sym typeface="Montserrat"/>
              </a:defRPr>
            </a:lvl3pPr>
            <a:lvl4pPr lvl="3">
              <a:spcBef>
                <a:spcPts val="0"/>
              </a:spcBef>
              <a:spcAft>
                <a:spcPts val="0"/>
              </a:spcAft>
              <a:buSzPts val="3000"/>
              <a:buNone/>
              <a:defRPr>
                <a:latin typeface="Montserrat"/>
                <a:ea typeface="Montserrat"/>
                <a:cs typeface="Montserrat"/>
                <a:sym typeface="Montserrat"/>
              </a:defRPr>
            </a:lvl4pPr>
            <a:lvl5pPr lvl="4">
              <a:spcBef>
                <a:spcPts val="0"/>
              </a:spcBef>
              <a:spcAft>
                <a:spcPts val="0"/>
              </a:spcAft>
              <a:buSzPts val="3000"/>
              <a:buNone/>
              <a:defRPr>
                <a:latin typeface="Montserrat"/>
                <a:ea typeface="Montserrat"/>
                <a:cs typeface="Montserrat"/>
                <a:sym typeface="Montserrat"/>
              </a:defRPr>
            </a:lvl5pPr>
            <a:lvl6pPr lvl="5">
              <a:spcBef>
                <a:spcPts val="0"/>
              </a:spcBef>
              <a:spcAft>
                <a:spcPts val="0"/>
              </a:spcAft>
              <a:buSzPts val="3000"/>
              <a:buNone/>
              <a:defRPr>
                <a:latin typeface="Montserrat"/>
                <a:ea typeface="Montserrat"/>
                <a:cs typeface="Montserrat"/>
                <a:sym typeface="Montserrat"/>
              </a:defRPr>
            </a:lvl6pPr>
            <a:lvl7pPr lvl="6">
              <a:spcBef>
                <a:spcPts val="0"/>
              </a:spcBef>
              <a:spcAft>
                <a:spcPts val="0"/>
              </a:spcAft>
              <a:buSzPts val="3000"/>
              <a:buNone/>
              <a:defRPr>
                <a:latin typeface="Montserrat"/>
                <a:ea typeface="Montserrat"/>
                <a:cs typeface="Montserrat"/>
                <a:sym typeface="Montserrat"/>
              </a:defRPr>
            </a:lvl7pPr>
            <a:lvl8pPr lvl="7">
              <a:spcBef>
                <a:spcPts val="0"/>
              </a:spcBef>
              <a:spcAft>
                <a:spcPts val="0"/>
              </a:spcAft>
              <a:buSzPts val="3000"/>
              <a:buNone/>
              <a:defRPr>
                <a:latin typeface="Montserrat"/>
                <a:ea typeface="Montserrat"/>
                <a:cs typeface="Montserrat"/>
                <a:sym typeface="Montserrat"/>
              </a:defRPr>
            </a:lvl8pPr>
            <a:lvl9pPr lvl="8">
              <a:spcBef>
                <a:spcPts val="0"/>
              </a:spcBef>
              <a:spcAft>
                <a:spcPts val="0"/>
              </a:spcAft>
              <a:buSzPts val="3000"/>
              <a:buNone/>
              <a:defRPr>
                <a:latin typeface="Montserrat"/>
                <a:ea typeface="Montserrat"/>
                <a:cs typeface="Montserrat"/>
                <a:sym typeface="Montserrat"/>
              </a:defRPr>
            </a:lvl9pPr>
          </a:lstStyle>
          <a:p>
            <a:endParaRPr/>
          </a:p>
        </p:txBody>
      </p:sp>
      <p:sp>
        <p:nvSpPr>
          <p:cNvPr id="122" name="Google Shape;122;p17"/>
          <p:cNvSpPr txBox="1">
            <a:spLocks noGrp="1"/>
          </p:cNvSpPr>
          <p:nvPr>
            <p:ph type="subTitle" idx="1"/>
          </p:nvPr>
        </p:nvSpPr>
        <p:spPr>
          <a:xfrm>
            <a:off x="5181513" y="2723417"/>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23" name="Google Shape;123;p17"/>
          <p:cNvSpPr txBox="1">
            <a:spLocks noGrp="1"/>
          </p:cNvSpPr>
          <p:nvPr>
            <p:ph type="subTitle" idx="2"/>
          </p:nvPr>
        </p:nvSpPr>
        <p:spPr>
          <a:xfrm>
            <a:off x="5029563" y="2311200"/>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24" name="Google Shape;124;p17"/>
          <p:cNvSpPr txBox="1">
            <a:spLocks noGrp="1"/>
          </p:cNvSpPr>
          <p:nvPr>
            <p:ph type="subTitle" idx="3"/>
          </p:nvPr>
        </p:nvSpPr>
        <p:spPr>
          <a:xfrm>
            <a:off x="2236563" y="2723433"/>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25" name="Google Shape;125;p17"/>
          <p:cNvSpPr txBox="1">
            <a:spLocks noGrp="1"/>
          </p:cNvSpPr>
          <p:nvPr>
            <p:ph type="subTitle" idx="4"/>
          </p:nvPr>
        </p:nvSpPr>
        <p:spPr>
          <a:xfrm>
            <a:off x="2084613" y="2311200"/>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26" name="Google Shape;126;p17"/>
          <p:cNvSpPr txBox="1">
            <a:spLocks noGrp="1"/>
          </p:cNvSpPr>
          <p:nvPr>
            <p:ph type="subTitle" idx="5"/>
          </p:nvPr>
        </p:nvSpPr>
        <p:spPr>
          <a:xfrm>
            <a:off x="5181513" y="5029484"/>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27" name="Google Shape;127;p17"/>
          <p:cNvSpPr txBox="1">
            <a:spLocks noGrp="1"/>
          </p:cNvSpPr>
          <p:nvPr>
            <p:ph type="subTitle" idx="6"/>
          </p:nvPr>
        </p:nvSpPr>
        <p:spPr>
          <a:xfrm>
            <a:off x="5029563" y="46172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28" name="Google Shape;128;p17"/>
          <p:cNvSpPr txBox="1">
            <a:spLocks noGrp="1"/>
          </p:cNvSpPr>
          <p:nvPr>
            <p:ph type="subTitle" idx="7"/>
          </p:nvPr>
        </p:nvSpPr>
        <p:spPr>
          <a:xfrm>
            <a:off x="2236563" y="5029500"/>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29" name="Google Shape;129;p17"/>
          <p:cNvSpPr txBox="1">
            <a:spLocks noGrp="1"/>
          </p:cNvSpPr>
          <p:nvPr>
            <p:ph type="subTitle" idx="8"/>
          </p:nvPr>
        </p:nvSpPr>
        <p:spPr>
          <a:xfrm>
            <a:off x="2084613" y="46172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19424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073B-4B30-2CD7-810D-0B9EFCB13F54}"/>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D5D6856A-87C2-1750-3EAD-22847D5CAA7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E1C6BAFD-F646-013E-55E7-713F0ADAFA5D}"/>
              </a:ext>
            </a:extLst>
          </p:cNvPr>
          <p:cNvSpPr txBox="1">
            <a:spLocks noGrp="1"/>
          </p:cNvSpPr>
          <p:nvPr>
            <p:ph type="dt" sz="half" idx="7"/>
          </p:nvPr>
        </p:nvSpPr>
        <p:spPr/>
        <p:txBody>
          <a:bodyPr/>
          <a:lstStyle>
            <a:lvl1pPr>
              <a:defRPr/>
            </a:lvl1pPr>
          </a:lstStyle>
          <a:p>
            <a:pPr lvl="0"/>
            <a:fld id="{CA1DCE96-C5A7-4149-A3B7-43D9842A8A99}" type="datetime1">
              <a:rPr lang="pl-PL"/>
              <a:pPr lvl="0"/>
              <a:t>02.09.2023</a:t>
            </a:fld>
            <a:endParaRPr lang="pl-PL"/>
          </a:p>
        </p:txBody>
      </p:sp>
      <p:sp>
        <p:nvSpPr>
          <p:cNvPr id="5" name="Footer Placeholder 4">
            <a:extLst>
              <a:ext uri="{FF2B5EF4-FFF2-40B4-BE49-F238E27FC236}">
                <a16:creationId xmlns:a16="http://schemas.microsoft.com/office/drawing/2014/main" id="{65E8ADF2-05CE-78C8-03F5-7F2904B29CFE}"/>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F576E558-88F9-7802-8CD4-F00D5F55AD5B}"/>
              </a:ext>
            </a:extLst>
          </p:cNvPr>
          <p:cNvSpPr txBox="1">
            <a:spLocks noGrp="1"/>
          </p:cNvSpPr>
          <p:nvPr>
            <p:ph type="sldNum" sz="quarter" idx="8"/>
          </p:nvPr>
        </p:nvSpPr>
        <p:spPr/>
        <p:txBody>
          <a:bodyPr/>
          <a:lstStyle>
            <a:lvl1pPr>
              <a:defRPr/>
            </a:lvl1pPr>
          </a:lstStyle>
          <a:p>
            <a:pPr lvl="0"/>
            <a:fld id="{8C56FF62-19AC-4DB7-94EA-FE5D0FDDA27F}" type="slidenum">
              <a:t>‹#›</a:t>
            </a:fld>
            <a:endParaRPr lang="pl-PL"/>
          </a:p>
        </p:txBody>
      </p:sp>
    </p:spTree>
    <p:extLst>
      <p:ext uri="{BB962C8B-B14F-4D97-AF65-F5344CB8AC3E}">
        <p14:creationId xmlns:p14="http://schemas.microsoft.com/office/powerpoint/2010/main" val="2599711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a:off x="1709125" y="1859600"/>
            <a:ext cx="5725800" cy="23952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 name="Google Shape;68;p11"/>
          <p:cNvSpPr txBox="1">
            <a:spLocks noGrp="1"/>
          </p:cNvSpPr>
          <p:nvPr>
            <p:ph type="body" idx="1"/>
          </p:nvPr>
        </p:nvSpPr>
        <p:spPr>
          <a:xfrm>
            <a:off x="1870375" y="4282917"/>
            <a:ext cx="5403300" cy="5376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45463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B707-9576-079B-0D0F-73ADEC5CD69B}"/>
              </a:ext>
            </a:extLst>
          </p:cNvPr>
          <p:cNvSpPr txBox="1">
            <a:spLocks noGrp="1"/>
          </p:cNvSpPr>
          <p:nvPr>
            <p:ph type="title"/>
          </p:nvPr>
        </p:nvSpPr>
        <p:spPr>
          <a:xfrm>
            <a:off x="623885" y="1709735"/>
            <a:ext cx="7886700" cy="2852735"/>
          </a:xfrm>
        </p:spPr>
        <p:txBody>
          <a:bodyPr anchor="b"/>
          <a:lstStyle>
            <a:lvl1pPr>
              <a:defRPr sz="6000"/>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68271117-9160-F2B4-BDD4-5703A7AEB0C5}"/>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pl-PL"/>
              <a:t>Kliknij, aby edytować style wzorca tekstu</a:t>
            </a:r>
          </a:p>
        </p:txBody>
      </p:sp>
      <p:sp>
        <p:nvSpPr>
          <p:cNvPr id="4" name="Date Placeholder 3">
            <a:extLst>
              <a:ext uri="{FF2B5EF4-FFF2-40B4-BE49-F238E27FC236}">
                <a16:creationId xmlns:a16="http://schemas.microsoft.com/office/drawing/2014/main" id="{99C02879-9665-DC10-3A33-0456AF676D1C}"/>
              </a:ext>
            </a:extLst>
          </p:cNvPr>
          <p:cNvSpPr txBox="1">
            <a:spLocks noGrp="1"/>
          </p:cNvSpPr>
          <p:nvPr>
            <p:ph type="dt" sz="half" idx="7"/>
          </p:nvPr>
        </p:nvSpPr>
        <p:spPr/>
        <p:txBody>
          <a:bodyPr/>
          <a:lstStyle>
            <a:lvl1pPr>
              <a:defRPr/>
            </a:lvl1pPr>
          </a:lstStyle>
          <a:p>
            <a:pPr lvl="0"/>
            <a:fld id="{A7760542-A93F-4F33-961F-C82322B0AE58}" type="datetime1">
              <a:rPr lang="pl-PL"/>
              <a:pPr lvl="0"/>
              <a:t>02.09.2023</a:t>
            </a:fld>
            <a:endParaRPr lang="pl-PL"/>
          </a:p>
        </p:txBody>
      </p:sp>
      <p:sp>
        <p:nvSpPr>
          <p:cNvPr id="5" name="Footer Placeholder 4">
            <a:extLst>
              <a:ext uri="{FF2B5EF4-FFF2-40B4-BE49-F238E27FC236}">
                <a16:creationId xmlns:a16="http://schemas.microsoft.com/office/drawing/2014/main" id="{2A90167F-EDDE-C1BC-8A87-4F0BB312768C}"/>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FE3842F0-F805-1BB3-245F-A748953538DA}"/>
              </a:ext>
            </a:extLst>
          </p:cNvPr>
          <p:cNvSpPr txBox="1">
            <a:spLocks noGrp="1"/>
          </p:cNvSpPr>
          <p:nvPr>
            <p:ph type="sldNum" sz="quarter" idx="8"/>
          </p:nvPr>
        </p:nvSpPr>
        <p:spPr/>
        <p:txBody>
          <a:bodyPr/>
          <a:lstStyle>
            <a:lvl1pPr>
              <a:defRPr/>
            </a:lvl1pPr>
          </a:lstStyle>
          <a:p>
            <a:pPr lvl="0"/>
            <a:fld id="{009FD8E0-2C5E-4D5A-9CEC-7BDBC12A329B}" type="slidenum">
              <a:t>‹#›</a:t>
            </a:fld>
            <a:endParaRPr lang="pl-PL"/>
          </a:p>
        </p:txBody>
      </p:sp>
    </p:spTree>
    <p:extLst>
      <p:ext uri="{BB962C8B-B14F-4D97-AF65-F5344CB8AC3E}">
        <p14:creationId xmlns:p14="http://schemas.microsoft.com/office/powerpoint/2010/main" val="40327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3B49-C811-246C-87DD-1D9B89562A25}"/>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E2F30556-71FA-8CBD-A5AB-E5EA2C163931}"/>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a:extLst>
              <a:ext uri="{FF2B5EF4-FFF2-40B4-BE49-F238E27FC236}">
                <a16:creationId xmlns:a16="http://schemas.microsoft.com/office/drawing/2014/main" id="{8311DCBC-C728-4D34-4B08-5F0EDF70B0A1}"/>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a:extLst>
              <a:ext uri="{FF2B5EF4-FFF2-40B4-BE49-F238E27FC236}">
                <a16:creationId xmlns:a16="http://schemas.microsoft.com/office/drawing/2014/main" id="{C4489E58-7466-E492-0BE2-1140BF9CC8BB}"/>
              </a:ext>
            </a:extLst>
          </p:cNvPr>
          <p:cNvSpPr txBox="1">
            <a:spLocks noGrp="1"/>
          </p:cNvSpPr>
          <p:nvPr>
            <p:ph type="dt" sz="half" idx="7"/>
          </p:nvPr>
        </p:nvSpPr>
        <p:spPr/>
        <p:txBody>
          <a:bodyPr/>
          <a:lstStyle>
            <a:lvl1pPr>
              <a:defRPr/>
            </a:lvl1pPr>
          </a:lstStyle>
          <a:p>
            <a:pPr lvl="0"/>
            <a:fld id="{B730F9B6-EA38-44DA-B635-CC169EDB46C4}" type="datetime1">
              <a:rPr lang="pl-PL"/>
              <a:pPr lvl="0"/>
              <a:t>02.09.2023</a:t>
            </a:fld>
            <a:endParaRPr lang="pl-PL"/>
          </a:p>
        </p:txBody>
      </p:sp>
      <p:sp>
        <p:nvSpPr>
          <p:cNvPr id="6" name="Footer Placeholder 5">
            <a:extLst>
              <a:ext uri="{FF2B5EF4-FFF2-40B4-BE49-F238E27FC236}">
                <a16:creationId xmlns:a16="http://schemas.microsoft.com/office/drawing/2014/main" id="{8B519B74-6B36-1738-BFDA-8B4231A75786}"/>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646E16BC-7A76-7EE9-C430-628E12300A2B}"/>
              </a:ext>
            </a:extLst>
          </p:cNvPr>
          <p:cNvSpPr txBox="1">
            <a:spLocks noGrp="1"/>
          </p:cNvSpPr>
          <p:nvPr>
            <p:ph type="sldNum" sz="quarter" idx="8"/>
          </p:nvPr>
        </p:nvSpPr>
        <p:spPr/>
        <p:txBody>
          <a:bodyPr/>
          <a:lstStyle>
            <a:lvl1pPr>
              <a:defRPr/>
            </a:lvl1pPr>
          </a:lstStyle>
          <a:p>
            <a:pPr lvl="0"/>
            <a:fld id="{A882E54D-7CAE-447A-A639-92E2333B5492}" type="slidenum">
              <a:t>‹#›</a:t>
            </a:fld>
            <a:endParaRPr lang="pl-PL"/>
          </a:p>
        </p:txBody>
      </p:sp>
    </p:spTree>
    <p:extLst>
      <p:ext uri="{BB962C8B-B14F-4D97-AF65-F5344CB8AC3E}">
        <p14:creationId xmlns:p14="http://schemas.microsoft.com/office/powerpoint/2010/main" val="421619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6837-E257-4912-ADD0-D53B01795960}"/>
              </a:ext>
            </a:extLst>
          </p:cNvPr>
          <p:cNvSpPr txBox="1">
            <a:spLocks noGrp="1"/>
          </p:cNvSpPr>
          <p:nvPr>
            <p:ph type="title"/>
          </p:nvPr>
        </p:nvSpPr>
        <p:spPr>
          <a:xfrm>
            <a:off x="629838" y="365129"/>
            <a:ext cx="7886700" cy="1325559"/>
          </a:xfrm>
        </p:spPr>
        <p:txBody>
          <a:bodyPr/>
          <a:lstStyle>
            <a:lvl1pPr>
              <a:defRPr/>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55080F74-E73D-3A3B-683E-8CDA0617FDB5}"/>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pl-PL"/>
              <a:t>Kliknij, aby edytować style wzorca tekstu</a:t>
            </a:r>
          </a:p>
        </p:txBody>
      </p:sp>
      <p:sp>
        <p:nvSpPr>
          <p:cNvPr id="4" name="Content Placeholder 3">
            <a:extLst>
              <a:ext uri="{FF2B5EF4-FFF2-40B4-BE49-F238E27FC236}">
                <a16:creationId xmlns:a16="http://schemas.microsoft.com/office/drawing/2014/main" id="{FBEB6737-CB82-EAA7-27DE-B667D73C2DA5}"/>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a:extLst>
              <a:ext uri="{FF2B5EF4-FFF2-40B4-BE49-F238E27FC236}">
                <a16:creationId xmlns:a16="http://schemas.microsoft.com/office/drawing/2014/main" id="{42DC6EAD-324A-65CC-51FD-00FF83CBB608}"/>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pl-PL"/>
              <a:t>Kliknij, aby edytować style wzorca tekstu</a:t>
            </a:r>
          </a:p>
        </p:txBody>
      </p:sp>
      <p:sp>
        <p:nvSpPr>
          <p:cNvPr id="6" name="Content Placeholder 5">
            <a:extLst>
              <a:ext uri="{FF2B5EF4-FFF2-40B4-BE49-F238E27FC236}">
                <a16:creationId xmlns:a16="http://schemas.microsoft.com/office/drawing/2014/main" id="{5A1E1A46-5FAC-C2DE-91C4-DF50B5902E6B}"/>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a:extLst>
              <a:ext uri="{FF2B5EF4-FFF2-40B4-BE49-F238E27FC236}">
                <a16:creationId xmlns:a16="http://schemas.microsoft.com/office/drawing/2014/main" id="{A57118D2-6EEA-3220-2C3A-64D474400DC8}"/>
              </a:ext>
            </a:extLst>
          </p:cNvPr>
          <p:cNvSpPr txBox="1">
            <a:spLocks noGrp="1"/>
          </p:cNvSpPr>
          <p:nvPr>
            <p:ph type="dt" sz="half" idx="7"/>
          </p:nvPr>
        </p:nvSpPr>
        <p:spPr/>
        <p:txBody>
          <a:bodyPr/>
          <a:lstStyle>
            <a:lvl1pPr>
              <a:defRPr/>
            </a:lvl1pPr>
          </a:lstStyle>
          <a:p>
            <a:pPr lvl="0"/>
            <a:fld id="{79CCBDB8-95D6-4CD1-A888-F1B239B72776}" type="datetime1">
              <a:rPr lang="pl-PL"/>
              <a:pPr lvl="0"/>
              <a:t>02.09.2023</a:t>
            </a:fld>
            <a:endParaRPr lang="pl-PL"/>
          </a:p>
        </p:txBody>
      </p:sp>
      <p:sp>
        <p:nvSpPr>
          <p:cNvPr id="8" name="Footer Placeholder 7">
            <a:extLst>
              <a:ext uri="{FF2B5EF4-FFF2-40B4-BE49-F238E27FC236}">
                <a16:creationId xmlns:a16="http://schemas.microsoft.com/office/drawing/2014/main" id="{87499316-3DF8-2ED1-5EDE-1A24C98A5170}"/>
              </a:ext>
            </a:extLst>
          </p:cNvPr>
          <p:cNvSpPr txBox="1">
            <a:spLocks noGrp="1"/>
          </p:cNvSpPr>
          <p:nvPr>
            <p:ph type="ftr" sz="quarter" idx="9"/>
          </p:nvPr>
        </p:nvSpPr>
        <p:spPr/>
        <p:txBody>
          <a:bodyPr/>
          <a:lstStyle>
            <a:lvl1pPr>
              <a:defRPr/>
            </a:lvl1pPr>
          </a:lstStyle>
          <a:p>
            <a:pPr lvl="0"/>
            <a:endParaRPr lang="pl-PL"/>
          </a:p>
        </p:txBody>
      </p:sp>
      <p:sp>
        <p:nvSpPr>
          <p:cNvPr id="9" name="Slide Number Placeholder 8">
            <a:extLst>
              <a:ext uri="{FF2B5EF4-FFF2-40B4-BE49-F238E27FC236}">
                <a16:creationId xmlns:a16="http://schemas.microsoft.com/office/drawing/2014/main" id="{8AA946FF-7D97-D627-3122-0CB59BC5060E}"/>
              </a:ext>
            </a:extLst>
          </p:cNvPr>
          <p:cNvSpPr txBox="1">
            <a:spLocks noGrp="1"/>
          </p:cNvSpPr>
          <p:nvPr>
            <p:ph type="sldNum" sz="quarter" idx="8"/>
          </p:nvPr>
        </p:nvSpPr>
        <p:spPr/>
        <p:txBody>
          <a:bodyPr/>
          <a:lstStyle>
            <a:lvl1pPr>
              <a:defRPr/>
            </a:lvl1pPr>
          </a:lstStyle>
          <a:p>
            <a:pPr lvl="0"/>
            <a:fld id="{043C925C-0360-49DE-B187-6C0AA737F106}" type="slidenum">
              <a:t>‹#›</a:t>
            </a:fld>
            <a:endParaRPr lang="pl-PL"/>
          </a:p>
        </p:txBody>
      </p:sp>
    </p:spTree>
    <p:extLst>
      <p:ext uri="{BB962C8B-B14F-4D97-AF65-F5344CB8AC3E}">
        <p14:creationId xmlns:p14="http://schemas.microsoft.com/office/powerpoint/2010/main" val="31719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0E36-6322-B2D3-2956-B0E184C1090D}"/>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Date Placeholder 2">
            <a:extLst>
              <a:ext uri="{FF2B5EF4-FFF2-40B4-BE49-F238E27FC236}">
                <a16:creationId xmlns:a16="http://schemas.microsoft.com/office/drawing/2014/main" id="{A3E9D60F-4B29-D1B6-D612-32C68360D1A4}"/>
              </a:ext>
            </a:extLst>
          </p:cNvPr>
          <p:cNvSpPr txBox="1">
            <a:spLocks noGrp="1"/>
          </p:cNvSpPr>
          <p:nvPr>
            <p:ph type="dt" sz="half" idx="7"/>
          </p:nvPr>
        </p:nvSpPr>
        <p:spPr/>
        <p:txBody>
          <a:bodyPr/>
          <a:lstStyle>
            <a:lvl1pPr>
              <a:defRPr/>
            </a:lvl1pPr>
          </a:lstStyle>
          <a:p>
            <a:pPr lvl="0"/>
            <a:fld id="{1900BABE-6B9C-47F9-9689-9116C8128690}" type="datetime1">
              <a:rPr lang="pl-PL"/>
              <a:pPr lvl="0"/>
              <a:t>02.09.2023</a:t>
            </a:fld>
            <a:endParaRPr lang="pl-PL"/>
          </a:p>
        </p:txBody>
      </p:sp>
      <p:sp>
        <p:nvSpPr>
          <p:cNvPr id="4" name="Footer Placeholder 3">
            <a:extLst>
              <a:ext uri="{FF2B5EF4-FFF2-40B4-BE49-F238E27FC236}">
                <a16:creationId xmlns:a16="http://schemas.microsoft.com/office/drawing/2014/main" id="{6FB07366-DAE1-43E0-0B01-CA55B3A06E29}"/>
              </a:ext>
            </a:extLst>
          </p:cNvPr>
          <p:cNvSpPr txBox="1">
            <a:spLocks noGrp="1"/>
          </p:cNvSpPr>
          <p:nvPr>
            <p:ph type="ftr" sz="quarter" idx="9"/>
          </p:nvPr>
        </p:nvSpPr>
        <p:spPr/>
        <p:txBody>
          <a:bodyPr/>
          <a:lstStyle>
            <a:lvl1pPr>
              <a:defRPr/>
            </a:lvl1pPr>
          </a:lstStyle>
          <a:p>
            <a:pPr lvl="0"/>
            <a:endParaRPr lang="pl-PL"/>
          </a:p>
        </p:txBody>
      </p:sp>
      <p:sp>
        <p:nvSpPr>
          <p:cNvPr id="5" name="Slide Number Placeholder 4">
            <a:extLst>
              <a:ext uri="{FF2B5EF4-FFF2-40B4-BE49-F238E27FC236}">
                <a16:creationId xmlns:a16="http://schemas.microsoft.com/office/drawing/2014/main" id="{C8F86C67-87B6-984D-8D12-8074C49EEAC3}"/>
              </a:ext>
            </a:extLst>
          </p:cNvPr>
          <p:cNvSpPr txBox="1">
            <a:spLocks noGrp="1"/>
          </p:cNvSpPr>
          <p:nvPr>
            <p:ph type="sldNum" sz="quarter" idx="8"/>
          </p:nvPr>
        </p:nvSpPr>
        <p:spPr/>
        <p:txBody>
          <a:bodyPr/>
          <a:lstStyle>
            <a:lvl1pPr>
              <a:defRPr/>
            </a:lvl1pPr>
          </a:lstStyle>
          <a:p>
            <a:pPr lvl="0"/>
            <a:fld id="{B9E7EC9D-9731-4A86-91F8-22F77C100520}" type="slidenum">
              <a:t>‹#›</a:t>
            </a:fld>
            <a:endParaRPr lang="pl-PL"/>
          </a:p>
        </p:txBody>
      </p:sp>
    </p:spTree>
    <p:extLst>
      <p:ext uri="{BB962C8B-B14F-4D97-AF65-F5344CB8AC3E}">
        <p14:creationId xmlns:p14="http://schemas.microsoft.com/office/powerpoint/2010/main" val="373167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F3E8C-6AC6-EB37-0B25-B7DD80B7B83E}"/>
              </a:ext>
            </a:extLst>
          </p:cNvPr>
          <p:cNvSpPr txBox="1">
            <a:spLocks noGrp="1"/>
          </p:cNvSpPr>
          <p:nvPr>
            <p:ph type="dt" sz="half" idx="7"/>
          </p:nvPr>
        </p:nvSpPr>
        <p:spPr/>
        <p:txBody>
          <a:bodyPr/>
          <a:lstStyle>
            <a:lvl1pPr>
              <a:defRPr/>
            </a:lvl1pPr>
          </a:lstStyle>
          <a:p>
            <a:pPr lvl="0"/>
            <a:fld id="{81143564-D59B-44A6-8718-3DFB8FAE8B9A}" type="datetime1">
              <a:rPr lang="pl-PL"/>
              <a:pPr lvl="0"/>
              <a:t>02.09.2023</a:t>
            </a:fld>
            <a:endParaRPr lang="pl-PL"/>
          </a:p>
        </p:txBody>
      </p:sp>
      <p:sp>
        <p:nvSpPr>
          <p:cNvPr id="3" name="Footer Placeholder 2">
            <a:extLst>
              <a:ext uri="{FF2B5EF4-FFF2-40B4-BE49-F238E27FC236}">
                <a16:creationId xmlns:a16="http://schemas.microsoft.com/office/drawing/2014/main" id="{61C1B384-B0E5-AFBB-447E-03C5D1660449}"/>
              </a:ext>
            </a:extLst>
          </p:cNvPr>
          <p:cNvSpPr txBox="1">
            <a:spLocks noGrp="1"/>
          </p:cNvSpPr>
          <p:nvPr>
            <p:ph type="ftr" sz="quarter" idx="9"/>
          </p:nvPr>
        </p:nvSpPr>
        <p:spPr/>
        <p:txBody>
          <a:bodyPr/>
          <a:lstStyle>
            <a:lvl1pPr>
              <a:defRPr/>
            </a:lvl1pPr>
          </a:lstStyle>
          <a:p>
            <a:pPr lvl="0"/>
            <a:endParaRPr lang="pl-PL"/>
          </a:p>
        </p:txBody>
      </p:sp>
      <p:sp>
        <p:nvSpPr>
          <p:cNvPr id="4" name="Slide Number Placeholder 3">
            <a:extLst>
              <a:ext uri="{FF2B5EF4-FFF2-40B4-BE49-F238E27FC236}">
                <a16:creationId xmlns:a16="http://schemas.microsoft.com/office/drawing/2014/main" id="{A963F4A9-62E2-D92C-8376-324EE491297C}"/>
              </a:ext>
            </a:extLst>
          </p:cNvPr>
          <p:cNvSpPr txBox="1">
            <a:spLocks noGrp="1"/>
          </p:cNvSpPr>
          <p:nvPr>
            <p:ph type="sldNum" sz="quarter" idx="8"/>
          </p:nvPr>
        </p:nvSpPr>
        <p:spPr/>
        <p:txBody>
          <a:bodyPr/>
          <a:lstStyle>
            <a:lvl1pPr>
              <a:defRPr/>
            </a:lvl1pPr>
          </a:lstStyle>
          <a:p>
            <a:pPr lvl="0"/>
            <a:fld id="{370C451A-5167-438C-B874-92C3A0F27B9F}" type="slidenum">
              <a:t>‹#›</a:t>
            </a:fld>
            <a:endParaRPr lang="pl-PL"/>
          </a:p>
        </p:txBody>
      </p:sp>
    </p:spTree>
    <p:extLst>
      <p:ext uri="{BB962C8B-B14F-4D97-AF65-F5344CB8AC3E}">
        <p14:creationId xmlns:p14="http://schemas.microsoft.com/office/powerpoint/2010/main" val="40372370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D967-F6CF-DCF8-CB2A-F8982267D78A}"/>
              </a:ext>
            </a:extLst>
          </p:cNvPr>
          <p:cNvSpPr txBox="1">
            <a:spLocks noGrp="1"/>
          </p:cNvSpPr>
          <p:nvPr>
            <p:ph type="title"/>
          </p:nvPr>
        </p:nvSpPr>
        <p:spPr>
          <a:xfrm>
            <a:off x="629838" y="457200"/>
            <a:ext cx="2949177" cy="1600200"/>
          </a:xfrm>
        </p:spPr>
        <p:txBody>
          <a:bodyPr anchor="b"/>
          <a:lstStyle>
            <a:lvl1pPr>
              <a:defRPr sz="3200"/>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623A6E47-FFD6-EAEE-8528-D55B695DF9A3}"/>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a:extLst>
              <a:ext uri="{FF2B5EF4-FFF2-40B4-BE49-F238E27FC236}">
                <a16:creationId xmlns:a16="http://schemas.microsoft.com/office/drawing/2014/main" id="{611FF596-AE01-48AB-392B-0B1368C61440}"/>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pl-PL"/>
              <a:t>Kliknij, aby edytować style wzorca tekstu</a:t>
            </a:r>
          </a:p>
        </p:txBody>
      </p:sp>
      <p:sp>
        <p:nvSpPr>
          <p:cNvPr id="5" name="Date Placeholder 4">
            <a:extLst>
              <a:ext uri="{FF2B5EF4-FFF2-40B4-BE49-F238E27FC236}">
                <a16:creationId xmlns:a16="http://schemas.microsoft.com/office/drawing/2014/main" id="{7337055D-41B3-54A7-BFDB-B1F1F4B9F813}"/>
              </a:ext>
            </a:extLst>
          </p:cNvPr>
          <p:cNvSpPr txBox="1">
            <a:spLocks noGrp="1"/>
          </p:cNvSpPr>
          <p:nvPr>
            <p:ph type="dt" sz="half" idx="7"/>
          </p:nvPr>
        </p:nvSpPr>
        <p:spPr/>
        <p:txBody>
          <a:bodyPr/>
          <a:lstStyle>
            <a:lvl1pPr>
              <a:defRPr/>
            </a:lvl1pPr>
          </a:lstStyle>
          <a:p>
            <a:pPr lvl="0"/>
            <a:fld id="{41F2CD97-8B7B-4A96-8706-596FC06FAC3C}" type="datetime1">
              <a:rPr lang="pl-PL"/>
              <a:pPr lvl="0"/>
              <a:t>02.09.2023</a:t>
            </a:fld>
            <a:endParaRPr lang="pl-PL"/>
          </a:p>
        </p:txBody>
      </p:sp>
      <p:sp>
        <p:nvSpPr>
          <p:cNvPr id="6" name="Footer Placeholder 5">
            <a:extLst>
              <a:ext uri="{FF2B5EF4-FFF2-40B4-BE49-F238E27FC236}">
                <a16:creationId xmlns:a16="http://schemas.microsoft.com/office/drawing/2014/main" id="{91391F93-2742-A7C8-257D-A924FD0161CB}"/>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8F513DBE-37A1-4DF3-79A8-8199EC0B999E}"/>
              </a:ext>
            </a:extLst>
          </p:cNvPr>
          <p:cNvSpPr txBox="1">
            <a:spLocks noGrp="1"/>
          </p:cNvSpPr>
          <p:nvPr>
            <p:ph type="sldNum" sz="quarter" idx="8"/>
          </p:nvPr>
        </p:nvSpPr>
        <p:spPr/>
        <p:txBody>
          <a:bodyPr/>
          <a:lstStyle>
            <a:lvl1pPr>
              <a:defRPr/>
            </a:lvl1pPr>
          </a:lstStyle>
          <a:p>
            <a:pPr lvl="0"/>
            <a:fld id="{75D274FD-C607-4A53-94B6-09302531B9BB}" type="slidenum">
              <a:t>‹#›</a:t>
            </a:fld>
            <a:endParaRPr lang="pl-PL"/>
          </a:p>
        </p:txBody>
      </p:sp>
    </p:spTree>
    <p:extLst>
      <p:ext uri="{BB962C8B-B14F-4D97-AF65-F5344CB8AC3E}">
        <p14:creationId xmlns:p14="http://schemas.microsoft.com/office/powerpoint/2010/main" val="379499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9DC9-1171-874C-EEFA-E6C3DA37AABA}"/>
              </a:ext>
            </a:extLst>
          </p:cNvPr>
          <p:cNvSpPr txBox="1">
            <a:spLocks noGrp="1"/>
          </p:cNvSpPr>
          <p:nvPr>
            <p:ph type="title"/>
          </p:nvPr>
        </p:nvSpPr>
        <p:spPr>
          <a:xfrm>
            <a:off x="629838" y="457200"/>
            <a:ext cx="2949177" cy="1600200"/>
          </a:xfrm>
        </p:spPr>
        <p:txBody>
          <a:bodyPr anchor="b"/>
          <a:lstStyle>
            <a:lvl1pPr>
              <a:defRPr sz="3200"/>
            </a:lvl1pPr>
          </a:lstStyle>
          <a:p>
            <a:pPr lvl="0"/>
            <a:r>
              <a:rPr lang="pl-PL"/>
              <a:t>Kliknij, aby edytować styl</a:t>
            </a:r>
            <a:endParaRPr lang="en-US"/>
          </a:p>
        </p:txBody>
      </p:sp>
      <p:sp>
        <p:nvSpPr>
          <p:cNvPr id="3" name="Picture Placeholder 2">
            <a:extLst>
              <a:ext uri="{FF2B5EF4-FFF2-40B4-BE49-F238E27FC236}">
                <a16:creationId xmlns:a16="http://schemas.microsoft.com/office/drawing/2014/main" id="{ADD984A2-184E-292A-E3FE-715DA3A5F0D0}"/>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pl-PL"/>
              <a:t>Kliknij ikonę, aby dodać obraz</a:t>
            </a:r>
            <a:endParaRPr lang="en-US"/>
          </a:p>
        </p:txBody>
      </p:sp>
      <p:sp>
        <p:nvSpPr>
          <p:cNvPr id="4" name="Text Placeholder 3">
            <a:extLst>
              <a:ext uri="{FF2B5EF4-FFF2-40B4-BE49-F238E27FC236}">
                <a16:creationId xmlns:a16="http://schemas.microsoft.com/office/drawing/2014/main" id="{47F369E1-7DE1-712F-8421-70A0DC1BBBD7}"/>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pl-PL"/>
              <a:t>Kliknij, aby edytować style wzorca tekstu</a:t>
            </a:r>
          </a:p>
        </p:txBody>
      </p:sp>
      <p:sp>
        <p:nvSpPr>
          <p:cNvPr id="5" name="Date Placeholder 4">
            <a:extLst>
              <a:ext uri="{FF2B5EF4-FFF2-40B4-BE49-F238E27FC236}">
                <a16:creationId xmlns:a16="http://schemas.microsoft.com/office/drawing/2014/main" id="{47A95408-139E-3F0F-F91E-A70EDC36A690}"/>
              </a:ext>
            </a:extLst>
          </p:cNvPr>
          <p:cNvSpPr txBox="1">
            <a:spLocks noGrp="1"/>
          </p:cNvSpPr>
          <p:nvPr>
            <p:ph type="dt" sz="half" idx="7"/>
          </p:nvPr>
        </p:nvSpPr>
        <p:spPr/>
        <p:txBody>
          <a:bodyPr/>
          <a:lstStyle>
            <a:lvl1pPr>
              <a:defRPr/>
            </a:lvl1pPr>
          </a:lstStyle>
          <a:p>
            <a:pPr lvl="0"/>
            <a:fld id="{FED5FFC3-A46A-433C-A07E-E72C124A6A29}" type="datetime1">
              <a:rPr lang="pl-PL"/>
              <a:pPr lvl="0"/>
              <a:t>02.09.2023</a:t>
            </a:fld>
            <a:endParaRPr lang="pl-PL"/>
          </a:p>
        </p:txBody>
      </p:sp>
      <p:sp>
        <p:nvSpPr>
          <p:cNvPr id="6" name="Footer Placeholder 5">
            <a:extLst>
              <a:ext uri="{FF2B5EF4-FFF2-40B4-BE49-F238E27FC236}">
                <a16:creationId xmlns:a16="http://schemas.microsoft.com/office/drawing/2014/main" id="{69CD3B7A-7E13-E24B-4C3A-5B64D6FC0140}"/>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A9198B4D-1B45-7B71-0CC1-75B794712B4C}"/>
              </a:ext>
            </a:extLst>
          </p:cNvPr>
          <p:cNvSpPr txBox="1">
            <a:spLocks noGrp="1"/>
          </p:cNvSpPr>
          <p:nvPr>
            <p:ph type="sldNum" sz="quarter" idx="8"/>
          </p:nvPr>
        </p:nvSpPr>
        <p:spPr/>
        <p:txBody>
          <a:bodyPr/>
          <a:lstStyle>
            <a:lvl1pPr>
              <a:defRPr/>
            </a:lvl1pPr>
          </a:lstStyle>
          <a:p>
            <a:pPr lvl="0"/>
            <a:fld id="{6639D79A-DDC8-4DF1-BF24-23BD7645D190}" type="slidenum">
              <a:t>‹#›</a:t>
            </a:fld>
            <a:endParaRPr lang="pl-PL"/>
          </a:p>
        </p:txBody>
      </p:sp>
    </p:spTree>
    <p:extLst>
      <p:ext uri="{BB962C8B-B14F-4D97-AF65-F5344CB8AC3E}">
        <p14:creationId xmlns:p14="http://schemas.microsoft.com/office/powerpoint/2010/main" val="426312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2DD6B-96D8-03FE-C6CB-106A64210DB6}"/>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pl-PL"/>
              <a:t>Kliknij, aby edytować styl</a:t>
            </a:r>
            <a:endParaRPr lang="en-US"/>
          </a:p>
        </p:txBody>
      </p:sp>
      <p:sp>
        <p:nvSpPr>
          <p:cNvPr id="3" name="Text Placeholder 2">
            <a:extLst>
              <a:ext uri="{FF2B5EF4-FFF2-40B4-BE49-F238E27FC236}">
                <a16:creationId xmlns:a16="http://schemas.microsoft.com/office/drawing/2014/main" id="{B9CDA3D1-1812-646A-F94C-4B82CD361B7E}"/>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DB3A9D03-30A0-D395-2B2E-10E19C29DEE6}"/>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fld id="{1BF42645-C5FB-4BB8-B976-1CF446F7C125}" type="datetime1">
              <a:rPr lang="pl-PL"/>
              <a:pPr lvl="0"/>
              <a:t>02.09.2023</a:t>
            </a:fld>
            <a:endParaRPr lang="pl-PL"/>
          </a:p>
        </p:txBody>
      </p:sp>
      <p:sp>
        <p:nvSpPr>
          <p:cNvPr id="5" name="Footer Placeholder 4">
            <a:extLst>
              <a:ext uri="{FF2B5EF4-FFF2-40B4-BE49-F238E27FC236}">
                <a16:creationId xmlns:a16="http://schemas.microsoft.com/office/drawing/2014/main" id="{70F3E26F-8D68-4427-E1E1-045DF03EE12B}"/>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endParaRPr lang="pl-PL"/>
          </a:p>
        </p:txBody>
      </p:sp>
      <p:sp>
        <p:nvSpPr>
          <p:cNvPr id="6" name="Slide Number Placeholder 5">
            <a:extLst>
              <a:ext uri="{FF2B5EF4-FFF2-40B4-BE49-F238E27FC236}">
                <a16:creationId xmlns:a16="http://schemas.microsoft.com/office/drawing/2014/main" id="{728D6ADE-4393-83BE-E140-6C2F136D1D1D}"/>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fld id="{FF87370C-7594-4413-AA8B-2B6CAF564FFF}"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marL="0" marR="0" lvl="0" indent="0" algn="l" defTabSz="914400" rtl="0" fontAlgn="auto" hangingPunct="1">
        <a:lnSpc>
          <a:spcPct val="90000"/>
        </a:lnSpc>
        <a:spcBef>
          <a:spcPts val="0"/>
        </a:spcBef>
        <a:spcAft>
          <a:spcPts val="0"/>
        </a:spcAft>
        <a:buNone/>
        <a:tabLst/>
        <a:defRPr lang="pl-P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pl-P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pl-P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pl-P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E543C0-B1D7-AC88-537D-8C262983E23C}"/>
              </a:ext>
            </a:extLst>
          </p:cNvPr>
          <p:cNvSpPr txBox="1">
            <a:spLocks noGrp="1"/>
          </p:cNvSpPr>
          <p:nvPr>
            <p:ph type="ctrTitle"/>
          </p:nvPr>
        </p:nvSpPr>
        <p:spPr>
          <a:xfrm>
            <a:off x="987689" y="1808500"/>
            <a:ext cx="6858000" cy="1159934"/>
          </a:xfrm>
        </p:spPr>
        <p:txBody>
          <a:bodyPr>
            <a:noAutofit/>
          </a:bodyPr>
          <a:lstStyle/>
          <a:p>
            <a:pPr lvl="0"/>
            <a:r>
              <a:rPr lang="en-US" sz="4400" b="1" dirty="0">
                <a:solidFill>
                  <a:srgbClr val="0E2C8E"/>
                </a:solidFill>
                <a:latin typeface="Calibri"/>
              </a:rPr>
              <a:t>CYFROWE KOLEKCJE DZIEDZICTWA KULTUROWEGO</a:t>
            </a:r>
            <a:endParaRPr lang="pl-PL" sz="4400" b="1" dirty="0">
              <a:solidFill>
                <a:srgbClr val="0E2C8E"/>
              </a:solidFill>
              <a:latin typeface="Calibri"/>
            </a:endParaRPr>
          </a:p>
        </p:txBody>
      </p:sp>
      <p:sp>
        <p:nvSpPr>
          <p:cNvPr id="3" name="Podtytuł 2">
            <a:extLst>
              <a:ext uri="{FF2B5EF4-FFF2-40B4-BE49-F238E27FC236}">
                <a16:creationId xmlns:a16="http://schemas.microsoft.com/office/drawing/2014/main" id="{B2E48BDF-6D0D-C78A-4076-82A57B30E2CB}"/>
              </a:ext>
            </a:extLst>
          </p:cNvPr>
          <p:cNvSpPr txBox="1">
            <a:spLocks noGrp="1"/>
          </p:cNvSpPr>
          <p:nvPr>
            <p:ph type="subTitle" idx="1"/>
          </p:nvPr>
        </p:nvSpPr>
        <p:spPr>
          <a:xfrm>
            <a:off x="926176" y="3801252"/>
            <a:ext cx="7065680" cy="392945"/>
          </a:xfrm>
        </p:spPr>
        <p:txBody>
          <a:bodyPr>
            <a:normAutofit fontScale="25000" lnSpcReduction="20000"/>
          </a:bodyPr>
          <a:lstStyle/>
          <a:p>
            <a:pPr lvl="0">
              <a:lnSpc>
                <a:spcPct val="80000"/>
              </a:lnSpc>
            </a:pPr>
            <a:r>
              <a:rPr lang="pl-PL" sz="9600" b="1" dirty="0">
                <a:solidFill>
                  <a:srgbClr val="0E2C8E"/>
                </a:solidFill>
              </a:rPr>
              <a:t>Dowiedz się, jak promować kulturę i sztukę naszego terytorium za pomocą innowacyjnych kanałów cyfrowych.</a:t>
            </a:r>
            <a:endParaRPr lang="pl-PL" b="1" dirty="0">
              <a:solidFill>
                <a:srgbClr val="0E2C8E"/>
              </a:solidFill>
            </a:endParaRPr>
          </a:p>
        </p:txBody>
      </p:sp>
      <p:sp>
        <p:nvSpPr>
          <p:cNvPr id="4" name="Prostokąt 3">
            <a:extLst>
              <a:ext uri="{FF2B5EF4-FFF2-40B4-BE49-F238E27FC236}">
                <a16:creationId xmlns:a16="http://schemas.microsoft.com/office/drawing/2014/main" id="{64C40526-C077-5BD4-DF89-C2C90016FE42}"/>
              </a:ext>
            </a:extLst>
          </p:cNvPr>
          <p:cNvSpPr/>
          <p:nvPr/>
        </p:nvSpPr>
        <p:spPr>
          <a:xfrm>
            <a:off x="0" y="5926052"/>
            <a:ext cx="9144000" cy="971550"/>
          </a:xfrm>
          <a:prstGeom prst="rect">
            <a:avLst/>
          </a:prstGeom>
          <a:gradFill>
            <a:gsLst>
              <a:gs pos="0">
                <a:srgbClr val="B5D2EC"/>
              </a:gs>
              <a:gs pos="100000">
                <a:srgbClr val="0070C0"/>
              </a:gs>
            </a:gsLst>
            <a:lin ang="5400000"/>
          </a:gra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5" name="Obraz 4">
            <a:extLst>
              <a:ext uri="{FF2B5EF4-FFF2-40B4-BE49-F238E27FC236}">
                <a16:creationId xmlns:a16="http://schemas.microsoft.com/office/drawing/2014/main" id="{1BA9D59F-B8F1-7A39-CC75-4E74CED1456B}"/>
              </a:ext>
            </a:extLst>
          </p:cNvPr>
          <p:cNvPicPr>
            <a:picLocks noChangeAspect="1"/>
          </p:cNvPicPr>
          <p:nvPr/>
        </p:nvPicPr>
        <p:blipFill>
          <a:blip r:embed="rId3"/>
          <a:stretch>
            <a:fillRect/>
          </a:stretch>
        </p:blipFill>
        <p:spPr>
          <a:xfrm>
            <a:off x="5249588" y="5996443"/>
            <a:ext cx="2638418" cy="753648"/>
          </a:xfrm>
          <a:prstGeom prst="rect">
            <a:avLst/>
          </a:prstGeom>
          <a:noFill/>
          <a:ln cap="flat">
            <a:noFill/>
          </a:ln>
        </p:spPr>
      </p:pic>
      <p:pic>
        <p:nvPicPr>
          <p:cNvPr id="6" name="Obraz 9">
            <a:extLst>
              <a:ext uri="{FF2B5EF4-FFF2-40B4-BE49-F238E27FC236}">
                <a16:creationId xmlns:a16="http://schemas.microsoft.com/office/drawing/2014/main" id="{B687886B-2593-AE2A-749B-D3AD40E428D3}"/>
              </a:ext>
            </a:extLst>
          </p:cNvPr>
          <p:cNvPicPr>
            <a:picLocks noChangeAspect="1"/>
          </p:cNvPicPr>
          <p:nvPr/>
        </p:nvPicPr>
        <p:blipFill>
          <a:blip r:embed="rId4"/>
          <a:stretch>
            <a:fillRect/>
          </a:stretch>
        </p:blipFill>
        <p:spPr>
          <a:xfrm>
            <a:off x="1118612" y="6120893"/>
            <a:ext cx="2546777" cy="581869"/>
          </a:xfrm>
          <a:prstGeom prst="rect">
            <a:avLst/>
          </a:prstGeom>
          <a:noFill/>
          <a:ln cap="flat">
            <a:noFill/>
          </a:ln>
        </p:spPr>
      </p:pic>
      <p:sp>
        <p:nvSpPr>
          <p:cNvPr id="7" name="Prostokąt 9">
            <a:extLst>
              <a:ext uri="{FF2B5EF4-FFF2-40B4-BE49-F238E27FC236}">
                <a16:creationId xmlns:a16="http://schemas.microsoft.com/office/drawing/2014/main" id="{CEE2F89C-0AD5-CE0C-A4D9-DFEF51C68401}"/>
              </a:ext>
            </a:extLst>
          </p:cNvPr>
          <p:cNvSpPr/>
          <p:nvPr/>
        </p:nvSpPr>
        <p:spPr>
          <a:xfrm>
            <a:off x="0" y="5227606"/>
            <a:ext cx="9144000" cy="716697"/>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8" name="Obraz 11">
            <a:extLst>
              <a:ext uri="{FF2B5EF4-FFF2-40B4-BE49-F238E27FC236}">
                <a16:creationId xmlns:a16="http://schemas.microsoft.com/office/drawing/2014/main" id="{7BC2F0CC-85C1-67E1-6000-4B3CB69F39C8}"/>
              </a:ext>
            </a:extLst>
          </p:cNvPr>
          <p:cNvPicPr>
            <a:picLocks noChangeAspect="1"/>
          </p:cNvPicPr>
          <p:nvPr/>
        </p:nvPicPr>
        <p:blipFill>
          <a:blip r:embed="rId5"/>
          <a:stretch>
            <a:fillRect/>
          </a:stretch>
        </p:blipFill>
        <p:spPr>
          <a:xfrm>
            <a:off x="1173742" y="5266514"/>
            <a:ext cx="2228850" cy="620630"/>
          </a:xfrm>
          <a:prstGeom prst="rect">
            <a:avLst/>
          </a:prstGeom>
          <a:noFill/>
          <a:ln cap="flat">
            <a:noFill/>
          </a:ln>
        </p:spPr>
      </p:pic>
      <p:pic>
        <p:nvPicPr>
          <p:cNvPr id="9" name="Obraz 12">
            <a:extLst>
              <a:ext uri="{FF2B5EF4-FFF2-40B4-BE49-F238E27FC236}">
                <a16:creationId xmlns:a16="http://schemas.microsoft.com/office/drawing/2014/main" id="{DB42BFAA-8064-2256-3614-A7F7DD6629FD}"/>
              </a:ext>
            </a:extLst>
          </p:cNvPr>
          <p:cNvPicPr>
            <a:picLocks noChangeAspect="1"/>
          </p:cNvPicPr>
          <p:nvPr/>
        </p:nvPicPr>
        <p:blipFill>
          <a:blip r:embed="rId6"/>
          <a:stretch>
            <a:fillRect/>
          </a:stretch>
        </p:blipFill>
        <p:spPr>
          <a:xfrm>
            <a:off x="6597670" y="5271973"/>
            <a:ext cx="1248018" cy="563892"/>
          </a:xfrm>
          <a:prstGeom prst="rect">
            <a:avLst/>
          </a:prstGeom>
          <a:noFill/>
          <a:ln cap="flat">
            <a:noFill/>
          </a:ln>
        </p:spPr>
      </p:pic>
      <p:pic>
        <p:nvPicPr>
          <p:cNvPr id="10" name="Obraz 13">
            <a:extLst>
              <a:ext uri="{FF2B5EF4-FFF2-40B4-BE49-F238E27FC236}">
                <a16:creationId xmlns:a16="http://schemas.microsoft.com/office/drawing/2014/main" id="{88477508-6AAB-EBCF-C0E7-6C8BDFADF4B8}"/>
              </a:ext>
            </a:extLst>
          </p:cNvPr>
          <p:cNvPicPr>
            <a:picLocks noChangeAspect="1"/>
          </p:cNvPicPr>
          <p:nvPr/>
        </p:nvPicPr>
        <p:blipFill>
          <a:blip r:embed="rId7"/>
          <a:stretch>
            <a:fillRect/>
          </a:stretch>
        </p:blipFill>
        <p:spPr>
          <a:xfrm>
            <a:off x="4258863" y="5252843"/>
            <a:ext cx="626263" cy="589897"/>
          </a:xfrm>
          <a:prstGeom prst="rect">
            <a:avLst/>
          </a:prstGeom>
          <a:noFill/>
          <a:ln cap="flat">
            <a:noFill/>
          </a:ln>
        </p:spPr>
      </p:pic>
      <p:sp>
        <p:nvSpPr>
          <p:cNvPr id="11" name="pole tekstowe 11">
            <a:extLst>
              <a:ext uri="{FF2B5EF4-FFF2-40B4-BE49-F238E27FC236}">
                <a16:creationId xmlns:a16="http://schemas.microsoft.com/office/drawing/2014/main" id="{3B665EE7-96B2-1424-3870-65EA78AA658D}"/>
              </a:ext>
            </a:extLst>
          </p:cNvPr>
          <p:cNvSpPr txBox="1"/>
          <p:nvPr/>
        </p:nvSpPr>
        <p:spPr>
          <a:xfrm>
            <a:off x="7145871" y="4739883"/>
            <a:ext cx="1794930" cy="276999"/>
          </a:xfrm>
          <a:prstGeom prst="rect">
            <a:avLst/>
          </a:prstGeom>
          <a:noFill/>
          <a:ln cap="flat">
            <a:noFill/>
          </a:ln>
        </p:spPr>
        <p:txBody>
          <a:bodyPr vert="horz" wrap="square" lIns="68580" tIns="34290" rIns="68580" bIns="34290" anchor="t" anchorCtr="1" compatLnSpc="1">
            <a:sp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350" b="1" i="0" u="none" strike="noStrike" kern="0" cap="none" spc="0" baseline="0" dirty="0">
                <a:solidFill>
                  <a:srgbClr val="0E2C8E"/>
                </a:solidFill>
                <a:uFillTx/>
                <a:latin typeface="Calibri"/>
              </a:rPr>
              <a:t>M3W3-M01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503981" y="1716491"/>
            <a:ext cx="3855110" cy="602100"/>
          </a:xfrm>
          <a:prstGeom prst="rect">
            <a:avLst/>
          </a:prstGeom>
        </p:spPr>
        <p:txBody>
          <a:bodyPr spcFirstLastPara="1" vert="horz" wrap="square" lIns="91425" tIns="91425" rIns="91425" bIns="91425" anchor="ctr" anchorCtr="0" compatLnSpc="1">
            <a:noAutofit/>
          </a:bodyPr>
          <a:lstStyle/>
          <a:p>
            <a:pPr lvl="0"/>
            <a:r>
              <a:rPr lang="pl-PL" sz="3600" dirty="0"/>
              <a:t>Biblioteki cyfrowe</a:t>
            </a:r>
            <a:endParaRPr sz="3600" dirty="0"/>
          </a:p>
        </p:txBody>
      </p:sp>
      <p:sp>
        <p:nvSpPr>
          <p:cNvPr id="227" name="Google Shape;227;p30"/>
          <p:cNvSpPr txBox="1">
            <a:spLocks noGrp="1"/>
          </p:cNvSpPr>
          <p:nvPr>
            <p:ph type="subTitle" idx="1"/>
          </p:nvPr>
        </p:nvSpPr>
        <p:spPr>
          <a:xfrm>
            <a:off x="854361" y="2881851"/>
            <a:ext cx="7331348" cy="2313313"/>
          </a:xfrm>
          <a:prstGeom prst="rect">
            <a:avLst/>
          </a:prstGeom>
        </p:spPr>
        <p:txBody>
          <a:bodyPr spcFirstLastPara="1" vert="horz" wrap="square" lIns="91425" tIns="91425" rIns="91425" bIns="91425" anchor="t" anchorCtr="0" compatLnSpc="1">
            <a:noAutofit/>
          </a:bodyPr>
          <a:lstStyle/>
          <a:p>
            <a:pPr algn="just"/>
            <a:r>
              <a:rPr lang="pl-PL" sz="2000" dirty="0">
                <a:solidFill>
                  <a:schemeClr val="tx1"/>
                </a:solidFill>
              </a:rPr>
              <a:t>Biblioteka cyfrowa</a:t>
            </a:r>
            <a:r>
              <a:rPr lang="en-US" sz="2000" dirty="0">
                <a:solidFill>
                  <a:schemeClr val="tx1"/>
                </a:solidFill>
              </a:rPr>
              <a:t> </a:t>
            </a:r>
            <a:r>
              <a:rPr lang="pl-PL" sz="2000" dirty="0">
                <a:solidFill>
                  <a:schemeClr val="accent1"/>
                </a:solidFill>
              </a:rPr>
              <a:t>to biblioteka niematerialna, w której przechowywane i udostępniane są wyłącznie dokumenty cyfrowe, niezależnie od tego, czy są to dokumenty natywnie cyfrowe, czy przekonwertowane z papierowych oryginałów, zarządzane i katalogowane elektronicznie. Każda operacja może być przeprowadzona za pośrednictwem sieci z domu, ze studia, z klasy lub z biura.</a:t>
            </a:r>
            <a:endParaRPr lang="it-IT" sz="2000" dirty="0">
              <a:solidFill>
                <a:schemeClr val="tx1"/>
              </a:solidFill>
            </a:endParaRPr>
          </a:p>
        </p:txBody>
      </p:sp>
      <p:sp>
        <p:nvSpPr>
          <p:cNvPr id="228" name="Google Shape;228;p30"/>
          <p:cNvSpPr txBox="1">
            <a:spLocks noGrp="1"/>
          </p:cNvSpPr>
          <p:nvPr>
            <p:ph type="title" idx="2"/>
          </p:nvPr>
        </p:nvSpPr>
        <p:spPr>
          <a:xfrm>
            <a:off x="2157565" y="1622995"/>
            <a:ext cx="1185900" cy="758400"/>
          </a:xfrm>
          <a:prstGeom prst="rect">
            <a:avLst/>
          </a:prstGeom>
        </p:spPr>
        <p:txBody>
          <a:bodyPr spcFirstLastPara="1" vert="horz" wrap="square" lIns="91425" tIns="91425" rIns="91425" bIns="91425" anchor="ctr" anchorCtr="0" compatLnSpc="1">
            <a:noAutofit/>
          </a:bodyPr>
          <a:lstStyle/>
          <a:p>
            <a:r>
              <a:rPr lang="en" dirty="0"/>
              <a:t>03</a:t>
            </a:r>
            <a:endParaRPr/>
          </a:p>
        </p:txBody>
      </p:sp>
      <p:pic>
        <p:nvPicPr>
          <p:cNvPr id="2" name="Obraz 1">
            <a:extLst>
              <a:ext uri="{FF2B5EF4-FFF2-40B4-BE49-F238E27FC236}">
                <a16:creationId xmlns:a16="http://schemas.microsoft.com/office/drawing/2014/main" id="{6B2333C4-3B0B-BD9D-7D8C-70263E1083B8}"/>
              </a:ext>
            </a:extLst>
          </p:cNvPr>
          <p:cNvPicPr>
            <a:picLocks noChangeAspect="1"/>
          </p:cNvPicPr>
          <p:nvPr/>
        </p:nvPicPr>
        <p:blipFill>
          <a:blip r:embed="rId3"/>
          <a:stretch>
            <a:fillRect/>
          </a:stretch>
        </p:blipFill>
        <p:spPr>
          <a:xfrm>
            <a:off x="596764" y="834248"/>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770" decel="100000"/>
                                        <p:tgtEl>
                                          <p:spTgt spid="228"/>
                                        </p:tgtEl>
                                      </p:cBhvr>
                                    </p:animEffect>
                                    <p:animScale>
                                      <p:cBhvr>
                                        <p:cTn id="8" dur="770" decel="100000"/>
                                        <p:tgtEl>
                                          <p:spTgt spid="228"/>
                                        </p:tgtEl>
                                      </p:cBhvr>
                                      <p:from x="10000" y="10000"/>
                                      <p:to x="200000" y="450000"/>
                                    </p:animScale>
                                    <p:animScale>
                                      <p:cBhvr>
                                        <p:cTn id="9" dur="1230" accel="100000" fill="hold">
                                          <p:stCondLst>
                                            <p:cond delay="770"/>
                                          </p:stCondLst>
                                        </p:cTn>
                                        <p:tgtEl>
                                          <p:spTgt spid="228"/>
                                        </p:tgtEl>
                                      </p:cBhvr>
                                      <p:from x="200000" y="450000"/>
                                      <p:to x="100000" y="100000"/>
                                    </p:animScale>
                                    <p:set>
                                      <p:cBhvr>
                                        <p:cTn id="10" dur="770" fill="hold"/>
                                        <p:tgtEl>
                                          <p:spTgt spid="228"/>
                                        </p:tgtEl>
                                        <p:attrNameLst>
                                          <p:attrName>ppt_x</p:attrName>
                                        </p:attrNameLst>
                                      </p:cBhvr>
                                      <p:to>
                                        <p:strVal val="(0.5)"/>
                                      </p:to>
                                    </p:set>
                                    <p:anim from="(0.5)" to="(#ppt_x)" calcmode="lin" valueType="num">
                                      <p:cBhvr>
                                        <p:cTn id="11" dur="1230" accel="100000" fill="hold">
                                          <p:stCondLst>
                                            <p:cond delay="770"/>
                                          </p:stCondLst>
                                        </p:cTn>
                                        <p:tgtEl>
                                          <p:spTgt spid="228"/>
                                        </p:tgtEl>
                                        <p:attrNameLst>
                                          <p:attrName>ppt_x</p:attrName>
                                        </p:attrNameLst>
                                      </p:cBhvr>
                                    </p:anim>
                                    <p:set>
                                      <p:cBhvr>
                                        <p:cTn id="12" dur="770" fill="hold"/>
                                        <p:tgtEl>
                                          <p:spTgt spid="228"/>
                                        </p:tgtEl>
                                        <p:attrNameLst>
                                          <p:attrName>ppt_y</p:attrName>
                                        </p:attrNameLst>
                                      </p:cBhvr>
                                      <p:to>
                                        <p:strVal val="(#ppt_y+0.4)"/>
                                      </p:to>
                                    </p:set>
                                    <p:anim from="(#ppt_y+0.4)" to="(#ppt_y)" calcmode="lin" valueType="num">
                                      <p:cBhvr>
                                        <p:cTn id="13" dur="1230" accel="100000" fill="hold">
                                          <p:stCondLst>
                                            <p:cond delay="770"/>
                                          </p:stCondLst>
                                        </p:cTn>
                                        <p:tgtEl>
                                          <p:spTgt spid="22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226"/>
                                        </p:tgtEl>
                                        <p:attrNameLst>
                                          <p:attrName>style.visibility</p:attrName>
                                        </p:attrNameLst>
                                      </p:cBhvr>
                                      <p:to>
                                        <p:strVal val="visible"/>
                                      </p:to>
                                    </p:set>
                                    <p:anim calcmode="lin" valueType="num">
                                      <p:cBhvr>
                                        <p:cTn id="18" dur="5000" fill="hold"/>
                                        <p:tgtEl>
                                          <p:spTgt spid="226"/>
                                        </p:tgtEl>
                                        <p:attrNameLst>
                                          <p:attrName>ppt_w</p:attrName>
                                        </p:attrNameLst>
                                      </p:cBhvr>
                                      <p:tavLst>
                                        <p:tav tm="0" fmla="#ppt_w*sin(2.5*pi*$)">
                                          <p:val>
                                            <p:fltVal val="0"/>
                                          </p:val>
                                        </p:tav>
                                        <p:tav tm="100000">
                                          <p:val>
                                            <p:fltVal val="1"/>
                                          </p:val>
                                        </p:tav>
                                      </p:tavLst>
                                    </p:anim>
                                    <p:anim calcmode="lin" valueType="num">
                                      <p:cBhvr>
                                        <p:cTn id="19" dur="5000" fill="hold"/>
                                        <p:tgtEl>
                                          <p:spTgt spid="2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227">
                                            <p:txEl>
                                              <p:pRg st="0" end="0"/>
                                            </p:txEl>
                                          </p:spTgt>
                                        </p:tgtEl>
                                        <p:attrNameLst>
                                          <p:attrName>style.visibility</p:attrName>
                                        </p:attrNameLst>
                                      </p:cBhvr>
                                      <p:to>
                                        <p:strVal val="visible"/>
                                      </p:to>
                                    </p:set>
                                    <p:anim calcmode="lin" valueType="num">
                                      <p:cBhvr>
                                        <p:cTn id="24" dur="500" fill="hold"/>
                                        <p:tgtEl>
                                          <p:spTgt spid="2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2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2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2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build="p"/>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8"/>
          <p:cNvSpPr txBox="1">
            <a:spLocks noGrp="1"/>
          </p:cNvSpPr>
          <p:nvPr>
            <p:ph type="title"/>
          </p:nvPr>
        </p:nvSpPr>
        <p:spPr>
          <a:xfrm>
            <a:off x="540000" y="1226075"/>
            <a:ext cx="4200251" cy="572700"/>
          </a:xfrm>
          <a:prstGeom prst="rect">
            <a:avLst/>
          </a:prstGeom>
        </p:spPr>
        <p:txBody>
          <a:bodyPr spcFirstLastPara="1" vert="horz" wrap="square" lIns="91425" tIns="91425" rIns="91425" bIns="91425" anchor="t" anchorCtr="0" compatLnSpc="1">
            <a:noAutofit/>
          </a:bodyPr>
          <a:lstStyle/>
          <a:p>
            <a:pPr lvl="0"/>
            <a:r>
              <a:rPr lang="pl-PL" sz="3600" dirty="0">
                <a:latin typeface="Josefin Sans" charset="0"/>
              </a:rPr>
              <a:t>Biblioteki cyfrowe</a:t>
            </a:r>
            <a:endParaRPr sz="3200" dirty="0">
              <a:latin typeface="Josefin Sans" charset="0"/>
              <a:ea typeface="Josefin Sans"/>
              <a:cs typeface="Josefin Sans"/>
              <a:sym typeface="Josefin Sans"/>
            </a:endParaRPr>
          </a:p>
        </p:txBody>
      </p:sp>
      <p:sp>
        <p:nvSpPr>
          <p:cNvPr id="345" name="Google Shape;345;p38"/>
          <p:cNvSpPr/>
          <p:nvPr/>
        </p:nvSpPr>
        <p:spPr>
          <a:xfrm flipH="1">
            <a:off x="0" y="5483244"/>
            <a:ext cx="488700" cy="5175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6" name="Google Shape;346;p38"/>
          <p:cNvSpPr/>
          <p:nvPr/>
        </p:nvSpPr>
        <p:spPr>
          <a:xfrm rot="-5400000" flipH="1">
            <a:off x="2275950" y="3696000"/>
            <a:ext cx="517500" cy="4092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7" name="Google Shape;347;p38"/>
          <p:cNvSpPr/>
          <p:nvPr/>
        </p:nvSpPr>
        <p:spPr>
          <a:xfrm rot="10800000" flipH="1">
            <a:off x="8655300" y="857248"/>
            <a:ext cx="488700" cy="5175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8" name="Google Shape;348;p38"/>
          <p:cNvSpPr/>
          <p:nvPr/>
        </p:nvSpPr>
        <p:spPr>
          <a:xfrm rot="5400000" flipH="1">
            <a:off x="6351450" y="-929100"/>
            <a:ext cx="517500" cy="40902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 name="Rettangolo 29"/>
          <p:cNvSpPr/>
          <p:nvPr/>
        </p:nvSpPr>
        <p:spPr>
          <a:xfrm>
            <a:off x="471830" y="2215119"/>
            <a:ext cx="4572000" cy="2308324"/>
          </a:xfrm>
          <a:prstGeom prst="rect">
            <a:avLst/>
          </a:prstGeom>
        </p:spPr>
        <p:txBody>
          <a:bodyPr>
            <a:spAutoFit/>
          </a:bodyPr>
          <a:lstStyle/>
          <a:p>
            <a:pPr algn="ctr">
              <a:buNone/>
            </a:pPr>
            <a:r>
              <a:rPr lang="pl-PL" dirty="0">
                <a:solidFill>
                  <a:schemeClr val="accent1"/>
                </a:solidFill>
                <a:latin typeface="Montserrat" charset="0"/>
              </a:rPr>
              <a:t>Książka cyfrowa składa się z kolekcji tekstów i / lub obrazów uzyskanych w wyniku akwizycji za pomocą narzędzi do konwersji analogowej na cyfrową. Przez </a:t>
            </a:r>
            <a:r>
              <a:rPr lang="en-US" dirty="0">
                <a:latin typeface="Montserrat" charset="0"/>
              </a:rPr>
              <a:t>"</a:t>
            </a:r>
            <a:r>
              <a:rPr lang="en-US" dirty="0" err="1">
                <a:latin typeface="Montserrat" charset="0"/>
              </a:rPr>
              <a:t>digitiza</a:t>
            </a:r>
            <a:r>
              <a:rPr lang="pl-PL" dirty="0" err="1">
                <a:latin typeface="Montserrat" charset="0"/>
              </a:rPr>
              <a:t>cję</a:t>
            </a:r>
            <a:r>
              <a:rPr lang="pl-PL" dirty="0">
                <a:latin typeface="Montserrat" charset="0"/>
              </a:rPr>
              <a:t>” </a:t>
            </a:r>
            <a:r>
              <a:rPr lang="pl-PL" dirty="0">
                <a:solidFill>
                  <a:schemeClr val="accent1"/>
                </a:solidFill>
                <a:latin typeface="Montserrat" charset="0"/>
              </a:rPr>
              <a:t>rozumiemy konwersję obrazu na piksele (angielskie skrócenie elementów obrazu).</a:t>
            </a:r>
            <a:endParaRPr lang="it-IT" dirty="0">
              <a:solidFill>
                <a:schemeClr val="accent1"/>
              </a:solidFill>
              <a:latin typeface="Montserrat" charset="0"/>
            </a:endParaRPr>
          </a:p>
        </p:txBody>
      </p:sp>
      <p:sp>
        <p:nvSpPr>
          <p:cNvPr id="31" name="Rettangolo 30"/>
          <p:cNvSpPr/>
          <p:nvPr/>
        </p:nvSpPr>
        <p:spPr>
          <a:xfrm>
            <a:off x="5669280" y="1768893"/>
            <a:ext cx="3079700" cy="3170099"/>
          </a:xfrm>
          <a:prstGeom prst="rect">
            <a:avLst/>
          </a:prstGeom>
        </p:spPr>
        <p:txBody>
          <a:bodyPr wrap="square">
            <a:spAutoFit/>
          </a:bodyPr>
          <a:lstStyle/>
          <a:p>
            <a:pPr algn="ctr">
              <a:buNone/>
            </a:pPr>
            <a:r>
              <a:rPr lang="pl-PL" sz="2000" dirty="0"/>
              <a:t>Rzeczywista konwersja odbywa się poprzez nałożenie gęstej siatki pikseli na obraz analogowy: im gęstsza siatka, tym większa liczba pikseli, a tym samym iluzja oglądania obrazu, który jest całkowicie wierny oryginałowi.</a:t>
            </a:r>
            <a:endParaRPr lang="it-IT" sz="2000" dirty="0"/>
          </a:p>
        </p:txBody>
      </p:sp>
      <p:pic>
        <p:nvPicPr>
          <p:cNvPr id="2" name="Obraz 1">
            <a:extLst>
              <a:ext uri="{FF2B5EF4-FFF2-40B4-BE49-F238E27FC236}">
                <a16:creationId xmlns:a16="http://schemas.microsoft.com/office/drawing/2014/main" id="{38B21EAF-8A24-51B0-549B-64240E7ED9AA}"/>
              </a:ext>
            </a:extLst>
          </p:cNvPr>
          <p:cNvPicPr>
            <a:picLocks noChangeAspect="1"/>
          </p:cNvPicPr>
          <p:nvPr/>
        </p:nvPicPr>
        <p:blipFill>
          <a:blip r:embed="rId3"/>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anim calcmode="lin" valueType="num">
                                      <p:cBhvr>
                                        <p:cTn id="7" dur="500" fill="hold"/>
                                        <p:tgtEl>
                                          <p:spTgt spid="336"/>
                                        </p:tgtEl>
                                        <p:attrNameLst>
                                          <p:attrName>ppt_w</p:attrName>
                                        </p:attrNameLst>
                                      </p:cBhvr>
                                      <p:tavLst>
                                        <p:tav tm="0">
                                          <p:val>
                                            <p:strVal val="#ppt_w*2.5"/>
                                          </p:val>
                                        </p:tav>
                                        <p:tav tm="100000">
                                          <p:val>
                                            <p:strVal val="#ppt_w"/>
                                          </p:val>
                                        </p:tav>
                                      </p:tavLst>
                                    </p:anim>
                                    <p:anim calcmode="lin" valueType="num">
                                      <p:cBhvr>
                                        <p:cTn id="8" dur="500" fill="hold"/>
                                        <p:tgtEl>
                                          <p:spTgt spid="336"/>
                                        </p:tgtEl>
                                        <p:attrNameLst>
                                          <p:attrName>ppt_h</p:attrName>
                                        </p:attrNameLst>
                                      </p:cBhvr>
                                      <p:tavLst>
                                        <p:tav tm="0">
                                          <p:val>
                                            <p:strVal val="#ppt_h*0.01"/>
                                          </p:val>
                                        </p:tav>
                                        <p:tav tm="100000">
                                          <p:val>
                                            <p:strVal val="#ppt_h"/>
                                          </p:val>
                                        </p:tav>
                                      </p:tavLst>
                                    </p:anim>
                                    <p:anim calcmode="lin" valueType="num">
                                      <p:cBhvr>
                                        <p:cTn id="9" dur="500" fill="hold"/>
                                        <p:tgtEl>
                                          <p:spTgt spid="336"/>
                                        </p:tgtEl>
                                        <p:attrNameLst>
                                          <p:attrName>ppt_x</p:attrName>
                                        </p:attrNameLst>
                                      </p:cBhvr>
                                      <p:tavLst>
                                        <p:tav tm="0">
                                          <p:val>
                                            <p:strVal val="#ppt_x"/>
                                          </p:val>
                                        </p:tav>
                                        <p:tav tm="100000">
                                          <p:val>
                                            <p:strVal val="#ppt_x"/>
                                          </p:val>
                                        </p:tav>
                                      </p:tavLst>
                                    </p:anim>
                                    <p:anim calcmode="lin" valueType="num">
                                      <p:cBhvr>
                                        <p:cTn id="10" dur="500" fill="hold"/>
                                        <p:tgtEl>
                                          <p:spTgt spid="336"/>
                                        </p:tgtEl>
                                        <p:attrNameLst>
                                          <p:attrName>ppt_y</p:attrName>
                                        </p:attrNameLst>
                                      </p:cBhvr>
                                      <p:tavLst>
                                        <p:tav tm="0">
                                          <p:val>
                                            <p:strVal val="#ppt_h+1"/>
                                          </p:val>
                                        </p:tav>
                                        <p:tav tm="100000">
                                          <p:val>
                                            <p:strVal val="#ppt_y"/>
                                          </p:val>
                                        </p:tav>
                                      </p:tavLst>
                                    </p:anim>
                                    <p:animEffect transition="in" filter="fade">
                                      <p:cBhvr>
                                        <p:cTn id="11" dur="500"/>
                                        <p:tgtEl>
                                          <p:spTgt spid="33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80">
                                          <p:stCondLst>
                                            <p:cond delay="0"/>
                                          </p:stCondLst>
                                        </p:cTn>
                                        <p:tgtEl>
                                          <p:spTgt spid="30"/>
                                        </p:tgtEl>
                                      </p:cBhvr>
                                    </p:animEffect>
                                    <p:anim calcmode="lin" valueType="num">
                                      <p:cBhvr>
                                        <p:cTn id="17"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2" dur="26">
                                          <p:stCondLst>
                                            <p:cond delay="650"/>
                                          </p:stCondLst>
                                        </p:cTn>
                                        <p:tgtEl>
                                          <p:spTgt spid="30"/>
                                        </p:tgtEl>
                                      </p:cBhvr>
                                      <p:to x="100000" y="60000"/>
                                    </p:animScale>
                                    <p:animScale>
                                      <p:cBhvr>
                                        <p:cTn id="23" dur="166" decel="50000">
                                          <p:stCondLst>
                                            <p:cond delay="676"/>
                                          </p:stCondLst>
                                        </p:cTn>
                                        <p:tgtEl>
                                          <p:spTgt spid="30"/>
                                        </p:tgtEl>
                                      </p:cBhvr>
                                      <p:to x="100000" y="100000"/>
                                    </p:animScale>
                                    <p:animScale>
                                      <p:cBhvr>
                                        <p:cTn id="24" dur="26">
                                          <p:stCondLst>
                                            <p:cond delay="1312"/>
                                          </p:stCondLst>
                                        </p:cTn>
                                        <p:tgtEl>
                                          <p:spTgt spid="30"/>
                                        </p:tgtEl>
                                      </p:cBhvr>
                                      <p:to x="100000" y="80000"/>
                                    </p:animScale>
                                    <p:animScale>
                                      <p:cBhvr>
                                        <p:cTn id="25" dur="166" decel="50000">
                                          <p:stCondLst>
                                            <p:cond delay="1338"/>
                                          </p:stCondLst>
                                        </p:cTn>
                                        <p:tgtEl>
                                          <p:spTgt spid="30"/>
                                        </p:tgtEl>
                                      </p:cBhvr>
                                      <p:to x="100000" y="100000"/>
                                    </p:animScale>
                                    <p:animScale>
                                      <p:cBhvr>
                                        <p:cTn id="26" dur="26">
                                          <p:stCondLst>
                                            <p:cond delay="1642"/>
                                          </p:stCondLst>
                                        </p:cTn>
                                        <p:tgtEl>
                                          <p:spTgt spid="30"/>
                                        </p:tgtEl>
                                      </p:cBhvr>
                                      <p:to x="100000" y="90000"/>
                                    </p:animScale>
                                    <p:animScale>
                                      <p:cBhvr>
                                        <p:cTn id="27" dur="166" decel="50000">
                                          <p:stCondLst>
                                            <p:cond delay="1668"/>
                                          </p:stCondLst>
                                        </p:cTn>
                                        <p:tgtEl>
                                          <p:spTgt spid="30"/>
                                        </p:tgtEl>
                                      </p:cBhvr>
                                      <p:to x="100000" y="100000"/>
                                    </p:animScale>
                                    <p:animScale>
                                      <p:cBhvr>
                                        <p:cTn id="28" dur="26">
                                          <p:stCondLst>
                                            <p:cond delay="1808"/>
                                          </p:stCondLst>
                                        </p:cTn>
                                        <p:tgtEl>
                                          <p:spTgt spid="30"/>
                                        </p:tgtEl>
                                      </p:cBhvr>
                                      <p:to x="100000" y="95000"/>
                                    </p:animScale>
                                    <p:animScale>
                                      <p:cBhvr>
                                        <p:cTn id="29" dur="166" decel="50000">
                                          <p:stCondLst>
                                            <p:cond delay="1834"/>
                                          </p:stCondLst>
                                        </p:cTn>
                                        <p:tgtEl>
                                          <p:spTgt spid="3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9" presetClass="entr" presetSubtype="1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0" fill="hold"/>
                                        <p:tgtEl>
                                          <p:spTgt spid="31"/>
                                        </p:tgtEl>
                                        <p:attrNameLst>
                                          <p:attrName>ppt_w</p:attrName>
                                        </p:attrNameLst>
                                      </p:cBhvr>
                                      <p:tavLst>
                                        <p:tav tm="0" fmla="#ppt_w*sin(2.5*pi*$)">
                                          <p:val>
                                            <p:fltVal val="0"/>
                                          </p:val>
                                        </p:tav>
                                        <p:tav tm="100000">
                                          <p:val>
                                            <p:fltVal val="1"/>
                                          </p:val>
                                        </p:tav>
                                      </p:tavLst>
                                    </p:anim>
                                    <p:anim calcmode="lin" valueType="num">
                                      <p:cBhvr>
                                        <p:cTn id="35" dur="5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0077" y="1303478"/>
            <a:ext cx="4797000" cy="749182"/>
          </a:xfrm>
        </p:spPr>
        <p:txBody>
          <a:bodyPr/>
          <a:lstStyle/>
          <a:p>
            <a:r>
              <a:rPr lang="pl-PL" sz="3600" dirty="0"/>
              <a:t>Biblioteki cyfrowe</a:t>
            </a:r>
            <a:endParaRPr lang="it-IT" sz="3600" dirty="0"/>
          </a:p>
        </p:txBody>
      </p:sp>
      <p:sp>
        <p:nvSpPr>
          <p:cNvPr id="4" name="Rettangolo 3"/>
          <p:cNvSpPr/>
          <p:nvPr/>
        </p:nvSpPr>
        <p:spPr>
          <a:xfrm>
            <a:off x="4572000" y="1966643"/>
            <a:ext cx="4572000" cy="2862322"/>
          </a:xfrm>
          <a:prstGeom prst="rect">
            <a:avLst/>
          </a:prstGeom>
        </p:spPr>
        <p:txBody>
          <a:bodyPr>
            <a:spAutoFit/>
          </a:bodyPr>
          <a:lstStyle/>
          <a:p>
            <a:pPr algn="ctr">
              <a:buNone/>
            </a:pPr>
            <a:r>
              <a:rPr lang="pl-PL" sz="2000" dirty="0">
                <a:latin typeface="Montserrat" charset="0"/>
              </a:rPr>
              <a:t>Główną zaletą jest to, że pozwala na wykonanie nawet dużych map i uzyskanie obrazu bez konieczności manipulowania książkami, które są zbyt stare, a zatem kruche i łatwe do zniszczenia; jest to bardzo przydatna technika do digitalizacji starych rękopisów lub książek.</a:t>
            </a:r>
            <a:endParaRPr lang="it-IT" sz="2000" dirty="0">
              <a:latin typeface="Montserrat" charset="0"/>
            </a:endParaRPr>
          </a:p>
        </p:txBody>
      </p:sp>
      <p:sp>
        <p:nvSpPr>
          <p:cNvPr id="5" name="Rettangolo 4"/>
          <p:cNvSpPr/>
          <p:nvPr/>
        </p:nvSpPr>
        <p:spPr>
          <a:xfrm>
            <a:off x="128016" y="2216415"/>
            <a:ext cx="4572000" cy="923330"/>
          </a:xfrm>
          <a:prstGeom prst="rect">
            <a:avLst/>
          </a:prstGeom>
        </p:spPr>
        <p:txBody>
          <a:bodyPr>
            <a:spAutoFit/>
          </a:bodyPr>
          <a:lstStyle/>
          <a:p>
            <a:pPr>
              <a:buNone/>
            </a:pPr>
            <a:r>
              <a:rPr lang="pl-PL" dirty="0">
                <a:solidFill>
                  <a:schemeClr val="accent1"/>
                </a:solidFill>
                <a:latin typeface="Montserrat" charset="0"/>
              </a:rPr>
              <a:t>Do oceny utworzonego obrazu cyfrowego wykorzystywane są zazwyczaj trzy parametry:</a:t>
            </a:r>
            <a:endParaRPr lang="it-IT" dirty="0">
              <a:solidFill>
                <a:schemeClr val="accent1"/>
              </a:solidFill>
              <a:latin typeface="Montserrat" charset="0"/>
            </a:endParaRPr>
          </a:p>
        </p:txBody>
      </p:sp>
      <p:graphicFrame>
        <p:nvGraphicFramePr>
          <p:cNvPr id="6" name="Diagramma 5"/>
          <p:cNvGraphicFramePr/>
          <p:nvPr>
            <p:extLst>
              <p:ext uri="{D42A27DB-BD31-4B8C-83A1-F6EECF244321}">
                <p14:modId xmlns:p14="http://schemas.microsoft.com/office/powerpoint/2010/main" val="1302843464"/>
              </p:ext>
            </p:extLst>
          </p:nvPr>
        </p:nvGraphicFramePr>
        <p:xfrm>
          <a:off x="-2818770" y="2889503"/>
          <a:ext cx="10330452" cy="2842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1">
            <a:extLst>
              <a:ext uri="{FF2B5EF4-FFF2-40B4-BE49-F238E27FC236}">
                <a16:creationId xmlns:a16="http://schemas.microsoft.com/office/drawing/2014/main" id="{70FD0DF7-788A-FB61-213D-3C36624A9F18}"/>
              </a:ext>
            </a:extLst>
          </p:cNvPr>
          <p:cNvPicPr>
            <a:picLocks noChangeAspect="1"/>
          </p:cNvPicPr>
          <p:nvPr/>
        </p:nvPicPr>
        <p:blipFill>
          <a:blip r:embed="rId7"/>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
                                        <p:tgtEl>
                                          <p:spTgt spid="6"/>
                                        </p:tgtEl>
                                      </p:cBhvr>
                                    </p:animEffect>
                                    <p:anim calcmode="lin" valueType="num">
                                      <p:cBhvr>
                                        <p:cTn id="17" dur="400" fill="hold"/>
                                        <p:tgtEl>
                                          <p:spTgt spid="6"/>
                                        </p:tgtEl>
                                        <p:attrNameLst>
                                          <p:attrName>ppt_x</p:attrName>
                                        </p:attrNameLst>
                                      </p:cBhvr>
                                      <p:tavLst>
                                        <p:tav tm="0">
                                          <p:val>
                                            <p:strVal val="#ppt_x"/>
                                          </p:val>
                                        </p:tav>
                                        <p:tav tm="100000">
                                          <p:val>
                                            <p:strVal val="#ppt_x"/>
                                          </p:val>
                                        </p:tav>
                                      </p:tavLst>
                                    </p:anim>
                                    <p:anim calcmode="lin" valueType="num">
                                      <p:cBhvr>
                                        <p:cTn id="18" dur="400" fill="hold"/>
                                        <p:tgtEl>
                                          <p:spTgt spid="6"/>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39"/>
          <p:cNvSpPr txBox="1">
            <a:spLocks noGrp="1"/>
          </p:cNvSpPr>
          <p:nvPr>
            <p:ph type="title"/>
          </p:nvPr>
        </p:nvSpPr>
        <p:spPr>
          <a:xfrm>
            <a:off x="159610" y="1525998"/>
            <a:ext cx="8064000" cy="572700"/>
          </a:xfrm>
          <a:prstGeom prst="rect">
            <a:avLst/>
          </a:prstGeom>
        </p:spPr>
        <p:txBody>
          <a:bodyPr spcFirstLastPara="1" vert="horz" wrap="square" lIns="91425" tIns="91425" rIns="91425" bIns="91425" anchor="t" anchorCtr="0" compatLnSpc="1">
            <a:noAutofit/>
          </a:bodyPr>
          <a:lstStyle/>
          <a:p>
            <a:pPr lvl="0"/>
            <a:r>
              <a:rPr lang="pl-PL" sz="3200" dirty="0"/>
              <a:t>Biblioteki cyfrowe</a:t>
            </a:r>
            <a:r>
              <a:rPr lang="it-IT" sz="3200" dirty="0"/>
              <a:t>: </a:t>
            </a:r>
            <a:r>
              <a:rPr lang="pl-PL" sz="3200" dirty="0"/>
              <a:t>jak powstają</a:t>
            </a:r>
            <a:r>
              <a:rPr lang="it-IT" sz="3200" dirty="0"/>
              <a:t>?</a:t>
            </a:r>
            <a:endParaRPr dirty="0"/>
          </a:p>
        </p:txBody>
      </p:sp>
      <p:sp>
        <p:nvSpPr>
          <p:cNvPr id="370" name="Google Shape;370;p39"/>
          <p:cNvSpPr txBox="1"/>
          <p:nvPr/>
        </p:nvSpPr>
        <p:spPr>
          <a:xfrm>
            <a:off x="894259" y="2638083"/>
            <a:ext cx="1185900" cy="572400"/>
          </a:xfrm>
          <a:prstGeom prst="rect">
            <a:avLst/>
          </a:prstGeom>
          <a:solidFill>
            <a:srgbClr val="FFCD3C"/>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sz="4800" b="1" dirty="0">
                <a:latin typeface="Josefin Sans"/>
                <a:ea typeface="Josefin Sans"/>
                <a:cs typeface="Josefin Sans"/>
                <a:sym typeface="Josefin Sans"/>
              </a:rPr>
              <a:t>01</a:t>
            </a:r>
            <a:endParaRPr sz="4800" b="1">
              <a:latin typeface="Josefin Sans"/>
              <a:ea typeface="Josefin Sans"/>
              <a:cs typeface="Josefin Sans"/>
              <a:sym typeface="Josefin Sans"/>
            </a:endParaRPr>
          </a:p>
        </p:txBody>
      </p:sp>
      <p:sp>
        <p:nvSpPr>
          <p:cNvPr id="372" name="Google Shape;372;p39"/>
          <p:cNvSpPr txBox="1"/>
          <p:nvPr/>
        </p:nvSpPr>
        <p:spPr>
          <a:xfrm>
            <a:off x="552766" y="3359050"/>
            <a:ext cx="1919772" cy="1199693"/>
          </a:xfrm>
          <a:prstGeom prst="rect">
            <a:avLst/>
          </a:prstGeom>
          <a:noFill/>
          <a:ln>
            <a:noFill/>
          </a:ln>
        </p:spPr>
        <p:txBody>
          <a:bodyPr spcFirstLastPara="1" wrap="square" lIns="91425" tIns="91425" rIns="91425" bIns="91425" anchor="ctr" anchorCtr="0">
            <a:noAutofit/>
          </a:bodyPr>
          <a:lstStyle/>
          <a:p>
            <a:pPr lvl="0" algn="ctr"/>
            <a:r>
              <a:rPr lang="pl-PL" sz="2000" b="1" dirty="0">
                <a:latin typeface="Josefin Sans" charset="0"/>
              </a:rPr>
              <a:t>Zaloguj się na swoje konto Google</a:t>
            </a:r>
            <a:endParaRPr sz="2000" b="1" dirty="0">
              <a:latin typeface="Josefin Sans" charset="0"/>
              <a:ea typeface="Josefin Sans"/>
              <a:cs typeface="Josefin Sans"/>
              <a:sym typeface="Josefin Sans"/>
            </a:endParaRPr>
          </a:p>
        </p:txBody>
      </p:sp>
      <p:sp>
        <p:nvSpPr>
          <p:cNvPr id="374" name="Google Shape;374;p39"/>
          <p:cNvSpPr txBox="1"/>
          <p:nvPr/>
        </p:nvSpPr>
        <p:spPr>
          <a:xfrm>
            <a:off x="2502097" y="3583870"/>
            <a:ext cx="2029800" cy="363600"/>
          </a:xfrm>
          <a:prstGeom prst="rect">
            <a:avLst/>
          </a:prstGeom>
          <a:noFill/>
          <a:ln>
            <a:noFill/>
          </a:ln>
        </p:spPr>
        <p:txBody>
          <a:bodyPr spcFirstLastPara="1" wrap="square" lIns="91425" tIns="91425" rIns="91425" bIns="91425" anchor="ctr" anchorCtr="0">
            <a:noAutofit/>
          </a:bodyPr>
          <a:lstStyle/>
          <a:p>
            <a:pPr algn="ctr"/>
            <a:endParaRPr sz="2500" b="1">
              <a:solidFill>
                <a:srgbClr val="000000"/>
              </a:solidFill>
              <a:latin typeface="Josefin Sans"/>
              <a:ea typeface="Josefin Sans"/>
              <a:cs typeface="Josefin Sans"/>
              <a:sym typeface="Josefin Sans"/>
            </a:endParaRPr>
          </a:p>
        </p:txBody>
      </p:sp>
      <p:sp>
        <p:nvSpPr>
          <p:cNvPr id="376" name="Google Shape;376;p39"/>
          <p:cNvSpPr txBox="1"/>
          <p:nvPr/>
        </p:nvSpPr>
        <p:spPr>
          <a:xfrm>
            <a:off x="4605048" y="3380994"/>
            <a:ext cx="2029800" cy="1777594"/>
          </a:xfrm>
          <a:prstGeom prst="rect">
            <a:avLst/>
          </a:prstGeom>
          <a:noFill/>
          <a:ln>
            <a:noFill/>
          </a:ln>
        </p:spPr>
        <p:txBody>
          <a:bodyPr spcFirstLastPara="1" wrap="square" lIns="91425" tIns="91425" rIns="91425" bIns="91425" anchor="ctr" anchorCtr="0">
            <a:noAutofit/>
          </a:bodyPr>
          <a:lstStyle/>
          <a:p>
            <a:pPr lvl="0" algn="ctr"/>
            <a:r>
              <a:rPr lang="pl-PL" sz="2000" b="1" dirty="0">
                <a:latin typeface="Josefin Sans" charset="0"/>
              </a:rPr>
              <a:t>Spersonalizuj bibliotekę za pomocą recenzji, ocen i etykiet</a:t>
            </a:r>
            <a:endParaRPr sz="2000" b="1" dirty="0">
              <a:latin typeface="Josefin Sans" charset="0"/>
              <a:ea typeface="Josefin Sans"/>
              <a:cs typeface="Josefin Sans"/>
              <a:sym typeface="Josefin Sans"/>
            </a:endParaRPr>
          </a:p>
        </p:txBody>
      </p:sp>
      <p:sp>
        <p:nvSpPr>
          <p:cNvPr id="378" name="Google Shape;378;p39"/>
          <p:cNvSpPr txBox="1"/>
          <p:nvPr/>
        </p:nvSpPr>
        <p:spPr>
          <a:xfrm>
            <a:off x="6649479" y="3393675"/>
            <a:ext cx="2029800" cy="1479621"/>
          </a:xfrm>
          <a:prstGeom prst="rect">
            <a:avLst/>
          </a:prstGeom>
          <a:noFill/>
          <a:ln>
            <a:noFill/>
          </a:ln>
        </p:spPr>
        <p:txBody>
          <a:bodyPr spcFirstLastPara="1" wrap="square" lIns="91425" tIns="91425" rIns="91425" bIns="91425" anchor="ctr" anchorCtr="0">
            <a:noAutofit/>
          </a:bodyPr>
          <a:lstStyle/>
          <a:p>
            <a:pPr lvl="0" algn="ctr"/>
            <a:r>
              <a:rPr lang="pl-PL" sz="2000" b="1" dirty="0">
                <a:solidFill>
                  <a:schemeClr val="accent1"/>
                </a:solidFill>
                <a:latin typeface="Josefin Sans" charset="0"/>
              </a:rPr>
              <a:t>Udostępniaj swoją bibliotekę komu chcesz</a:t>
            </a:r>
            <a:endParaRPr sz="2000" b="1" dirty="0">
              <a:solidFill>
                <a:srgbClr val="000000"/>
              </a:solidFill>
              <a:latin typeface="Josefin Sans" charset="0"/>
              <a:ea typeface="Josefin Sans"/>
              <a:cs typeface="Josefin Sans"/>
              <a:sym typeface="Josefin Sans"/>
            </a:endParaRPr>
          </a:p>
        </p:txBody>
      </p:sp>
      <p:sp>
        <p:nvSpPr>
          <p:cNvPr id="379" name="Google Shape;379;p39"/>
          <p:cNvSpPr txBox="1"/>
          <p:nvPr/>
        </p:nvSpPr>
        <p:spPr>
          <a:xfrm>
            <a:off x="2924059" y="2638083"/>
            <a:ext cx="1185900" cy="5724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sz="4800" b="1" dirty="0">
                <a:latin typeface="Josefin Sans"/>
                <a:ea typeface="Josefin Sans"/>
                <a:cs typeface="Josefin Sans"/>
                <a:sym typeface="Josefin Sans"/>
              </a:rPr>
              <a:t>02</a:t>
            </a:r>
            <a:endParaRPr sz="4800" b="1">
              <a:latin typeface="Josefin Sans"/>
              <a:ea typeface="Josefin Sans"/>
              <a:cs typeface="Josefin Sans"/>
              <a:sym typeface="Josefin Sans"/>
            </a:endParaRPr>
          </a:p>
        </p:txBody>
      </p:sp>
      <p:sp>
        <p:nvSpPr>
          <p:cNvPr id="380" name="Google Shape;380;p39"/>
          <p:cNvSpPr txBox="1"/>
          <p:nvPr/>
        </p:nvSpPr>
        <p:spPr>
          <a:xfrm>
            <a:off x="4953859" y="2638083"/>
            <a:ext cx="1185900" cy="5724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sz="4800" b="1" dirty="0">
                <a:latin typeface="Josefin Sans"/>
                <a:ea typeface="Josefin Sans"/>
                <a:cs typeface="Josefin Sans"/>
                <a:sym typeface="Josefin Sans"/>
              </a:rPr>
              <a:t>03</a:t>
            </a:r>
            <a:endParaRPr sz="4800" b="1">
              <a:latin typeface="Josefin Sans"/>
              <a:ea typeface="Josefin Sans"/>
              <a:cs typeface="Josefin Sans"/>
              <a:sym typeface="Josefin Sans"/>
            </a:endParaRPr>
          </a:p>
        </p:txBody>
      </p:sp>
      <p:sp>
        <p:nvSpPr>
          <p:cNvPr id="381" name="Google Shape;381;p39"/>
          <p:cNvSpPr txBox="1"/>
          <p:nvPr/>
        </p:nvSpPr>
        <p:spPr>
          <a:xfrm>
            <a:off x="6983659" y="2638083"/>
            <a:ext cx="1185900" cy="5724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sz="4800" b="1" dirty="0">
                <a:latin typeface="Josefin Sans"/>
                <a:ea typeface="Josefin Sans"/>
                <a:cs typeface="Josefin Sans"/>
                <a:sym typeface="Josefin Sans"/>
              </a:rPr>
              <a:t>04</a:t>
            </a:r>
            <a:endParaRPr sz="4800" b="1">
              <a:latin typeface="Josefin Sans"/>
              <a:ea typeface="Josefin Sans"/>
              <a:cs typeface="Josefin Sans"/>
              <a:sym typeface="Josefin Sans"/>
            </a:endParaRPr>
          </a:p>
        </p:txBody>
      </p:sp>
      <p:sp>
        <p:nvSpPr>
          <p:cNvPr id="16" name="Rettangolo 15"/>
          <p:cNvSpPr/>
          <p:nvPr/>
        </p:nvSpPr>
        <p:spPr>
          <a:xfrm>
            <a:off x="2678753" y="3465309"/>
            <a:ext cx="1695738" cy="1323439"/>
          </a:xfrm>
          <a:prstGeom prst="rect">
            <a:avLst/>
          </a:prstGeom>
        </p:spPr>
        <p:txBody>
          <a:bodyPr wrap="square">
            <a:spAutoFit/>
          </a:bodyPr>
          <a:lstStyle/>
          <a:p>
            <a:pPr algn="ctr"/>
            <a:r>
              <a:rPr lang="pl-PL" sz="2000" b="1" dirty="0">
                <a:solidFill>
                  <a:schemeClr val="accent1"/>
                </a:solidFill>
                <a:latin typeface="Josefin Sans" charset="0"/>
              </a:rPr>
              <a:t>Dodaj książki do swojej biblioteki</a:t>
            </a:r>
            <a:endParaRPr lang="it-IT" sz="2000" dirty="0">
              <a:latin typeface="Josefin Sans" charset="0"/>
            </a:endParaRPr>
          </a:p>
        </p:txBody>
      </p:sp>
      <p:sp>
        <p:nvSpPr>
          <p:cNvPr id="17" name="Rettangolo 16"/>
          <p:cNvSpPr/>
          <p:nvPr/>
        </p:nvSpPr>
        <p:spPr>
          <a:xfrm>
            <a:off x="0" y="5539086"/>
            <a:ext cx="9144000" cy="461665"/>
          </a:xfrm>
          <a:prstGeom prst="rect">
            <a:avLst/>
          </a:prstGeom>
        </p:spPr>
        <p:txBody>
          <a:bodyPr wrap="square">
            <a:spAutoFit/>
          </a:bodyPr>
          <a:lstStyle/>
          <a:p>
            <a:r>
              <a:rPr lang="pl-PL" sz="1200" dirty="0">
                <a:latin typeface="Montserrat" charset="0"/>
              </a:rPr>
              <a:t>Twoja biblioteka jest teraz online, możesz udostępnić ją znajomym, podając im bezpośredni link, po prostu skopiuj adres URL swojej biblioteki.</a:t>
            </a:r>
            <a:endParaRPr lang="it-IT" sz="1200" dirty="0">
              <a:latin typeface="Montserrat" charset="0"/>
            </a:endParaRPr>
          </a:p>
        </p:txBody>
      </p:sp>
      <p:pic>
        <p:nvPicPr>
          <p:cNvPr id="2" name="Obraz 1">
            <a:extLst>
              <a:ext uri="{FF2B5EF4-FFF2-40B4-BE49-F238E27FC236}">
                <a16:creationId xmlns:a16="http://schemas.microsoft.com/office/drawing/2014/main" id="{1FB8CE82-730D-263D-7ABB-7854206FC18C}"/>
              </a:ext>
            </a:extLst>
          </p:cNvPr>
          <p:cNvPicPr>
            <a:picLocks noChangeAspect="1"/>
          </p:cNvPicPr>
          <p:nvPr/>
        </p:nvPicPr>
        <p:blipFill>
          <a:blip r:embed="rId3"/>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69"/>
                                        </p:tgtEl>
                                        <p:attrNameLst>
                                          <p:attrName>style.visibility</p:attrName>
                                        </p:attrNameLst>
                                      </p:cBhvr>
                                      <p:to>
                                        <p:strVal val="visible"/>
                                      </p:to>
                                    </p:set>
                                    <p:anim by="(-#ppt_w*2)" calcmode="lin" valueType="num">
                                      <p:cBhvr rctx="PPT">
                                        <p:cTn id="7" dur="500" autoRev="1" fill="hold">
                                          <p:stCondLst>
                                            <p:cond delay="0"/>
                                          </p:stCondLst>
                                        </p:cTn>
                                        <p:tgtEl>
                                          <p:spTgt spid="369"/>
                                        </p:tgtEl>
                                        <p:attrNameLst>
                                          <p:attrName>ppt_w</p:attrName>
                                        </p:attrNameLst>
                                      </p:cBhvr>
                                    </p:anim>
                                    <p:anim by="(#ppt_w*0.50)" calcmode="lin" valueType="num">
                                      <p:cBhvr>
                                        <p:cTn id="8" dur="500" decel="50000" autoRev="1" fill="hold">
                                          <p:stCondLst>
                                            <p:cond delay="0"/>
                                          </p:stCondLst>
                                        </p:cTn>
                                        <p:tgtEl>
                                          <p:spTgt spid="369"/>
                                        </p:tgtEl>
                                        <p:attrNameLst>
                                          <p:attrName>ppt_x</p:attrName>
                                        </p:attrNameLst>
                                      </p:cBhvr>
                                    </p:anim>
                                    <p:anim from="(-#ppt_h/2)" to="(#ppt_y)" calcmode="lin" valueType="num">
                                      <p:cBhvr>
                                        <p:cTn id="9" dur="1000" fill="hold">
                                          <p:stCondLst>
                                            <p:cond delay="0"/>
                                          </p:stCondLst>
                                        </p:cTn>
                                        <p:tgtEl>
                                          <p:spTgt spid="369"/>
                                        </p:tgtEl>
                                        <p:attrNameLst>
                                          <p:attrName>ppt_y</p:attrName>
                                        </p:attrNameLst>
                                      </p:cBhvr>
                                    </p:anim>
                                    <p:animRot by="21600000">
                                      <p:cBhvr>
                                        <p:cTn id="10" dur="1000" fill="hold">
                                          <p:stCondLst>
                                            <p:cond delay="0"/>
                                          </p:stCondLst>
                                        </p:cTn>
                                        <p:tgtEl>
                                          <p:spTgt spid="36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70"/>
                                        </p:tgtEl>
                                        <p:attrNameLst>
                                          <p:attrName>style.visibility</p:attrName>
                                        </p:attrNameLst>
                                      </p:cBhvr>
                                      <p:to>
                                        <p:strVal val="visible"/>
                                      </p:to>
                                    </p:set>
                                    <p:animEffect transition="in" filter="wipe(down)">
                                      <p:cBhvr>
                                        <p:cTn id="15" dur="580">
                                          <p:stCondLst>
                                            <p:cond delay="0"/>
                                          </p:stCondLst>
                                        </p:cTn>
                                        <p:tgtEl>
                                          <p:spTgt spid="370"/>
                                        </p:tgtEl>
                                      </p:cBhvr>
                                    </p:animEffect>
                                    <p:anim calcmode="lin" valueType="num">
                                      <p:cBhvr>
                                        <p:cTn id="16" dur="1822" tmFilter="0,0; 0.14,0.36; 0.43,0.73; 0.71,0.91; 1.0,1.0">
                                          <p:stCondLst>
                                            <p:cond delay="0"/>
                                          </p:stCondLst>
                                        </p:cTn>
                                        <p:tgtEl>
                                          <p:spTgt spid="37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7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7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7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70"/>
                                        </p:tgtEl>
                                        <p:attrNameLst>
                                          <p:attrName>ppt_y</p:attrName>
                                        </p:attrNameLst>
                                      </p:cBhvr>
                                      <p:tavLst>
                                        <p:tav tm="0" fmla="#ppt_y-sin(pi*$)/81">
                                          <p:val>
                                            <p:fltVal val="0"/>
                                          </p:val>
                                        </p:tav>
                                        <p:tav tm="100000">
                                          <p:val>
                                            <p:fltVal val="1"/>
                                          </p:val>
                                        </p:tav>
                                      </p:tavLst>
                                    </p:anim>
                                    <p:animScale>
                                      <p:cBhvr>
                                        <p:cTn id="21" dur="26">
                                          <p:stCondLst>
                                            <p:cond delay="650"/>
                                          </p:stCondLst>
                                        </p:cTn>
                                        <p:tgtEl>
                                          <p:spTgt spid="370"/>
                                        </p:tgtEl>
                                      </p:cBhvr>
                                      <p:to x="100000" y="60000"/>
                                    </p:animScale>
                                    <p:animScale>
                                      <p:cBhvr>
                                        <p:cTn id="22" dur="166" decel="50000">
                                          <p:stCondLst>
                                            <p:cond delay="676"/>
                                          </p:stCondLst>
                                        </p:cTn>
                                        <p:tgtEl>
                                          <p:spTgt spid="370"/>
                                        </p:tgtEl>
                                      </p:cBhvr>
                                      <p:to x="100000" y="100000"/>
                                    </p:animScale>
                                    <p:animScale>
                                      <p:cBhvr>
                                        <p:cTn id="23" dur="26">
                                          <p:stCondLst>
                                            <p:cond delay="1312"/>
                                          </p:stCondLst>
                                        </p:cTn>
                                        <p:tgtEl>
                                          <p:spTgt spid="370"/>
                                        </p:tgtEl>
                                      </p:cBhvr>
                                      <p:to x="100000" y="80000"/>
                                    </p:animScale>
                                    <p:animScale>
                                      <p:cBhvr>
                                        <p:cTn id="24" dur="166" decel="50000">
                                          <p:stCondLst>
                                            <p:cond delay="1338"/>
                                          </p:stCondLst>
                                        </p:cTn>
                                        <p:tgtEl>
                                          <p:spTgt spid="370"/>
                                        </p:tgtEl>
                                      </p:cBhvr>
                                      <p:to x="100000" y="100000"/>
                                    </p:animScale>
                                    <p:animScale>
                                      <p:cBhvr>
                                        <p:cTn id="25" dur="26">
                                          <p:stCondLst>
                                            <p:cond delay="1642"/>
                                          </p:stCondLst>
                                        </p:cTn>
                                        <p:tgtEl>
                                          <p:spTgt spid="370"/>
                                        </p:tgtEl>
                                      </p:cBhvr>
                                      <p:to x="100000" y="90000"/>
                                    </p:animScale>
                                    <p:animScale>
                                      <p:cBhvr>
                                        <p:cTn id="26" dur="166" decel="50000">
                                          <p:stCondLst>
                                            <p:cond delay="1668"/>
                                          </p:stCondLst>
                                        </p:cTn>
                                        <p:tgtEl>
                                          <p:spTgt spid="370"/>
                                        </p:tgtEl>
                                      </p:cBhvr>
                                      <p:to x="100000" y="100000"/>
                                    </p:animScale>
                                    <p:animScale>
                                      <p:cBhvr>
                                        <p:cTn id="27" dur="26">
                                          <p:stCondLst>
                                            <p:cond delay="1808"/>
                                          </p:stCondLst>
                                        </p:cTn>
                                        <p:tgtEl>
                                          <p:spTgt spid="370"/>
                                        </p:tgtEl>
                                      </p:cBhvr>
                                      <p:to x="100000" y="95000"/>
                                    </p:animScale>
                                    <p:animScale>
                                      <p:cBhvr>
                                        <p:cTn id="28" dur="166" decel="50000">
                                          <p:stCondLst>
                                            <p:cond delay="1834"/>
                                          </p:stCondLst>
                                        </p:cTn>
                                        <p:tgtEl>
                                          <p:spTgt spid="37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372"/>
                                        </p:tgtEl>
                                        <p:attrNameLst>
                                          <p:attrName>style.visibility</p:attrName>
                                        </p:attrNameLst>
                                      </p:cBhvr>
                                      <p:to>
                                        <p:strVal val="visible"/>
                                      </p:to>
                                    </p:set>
                                    <p:animEffect transition="in" filter="wheel(4)">
                                      <p:cBhvr>
                                        <p:cTn id="33" dur="2000"/>
                                        <p:tgtEl>
                                          <p:spTgt spid="372"/>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379"/>
                                        </p:tgtEl>
                                        <p:attrNameLst>
                                          <p:attrName>style.visibility</p:attrName>
                                        </p:attrNameLst>
                                      </p:cBhvr>
                                      <p:to>
                                        <p:strVal val="visible"/>
                                      </p:to>
                                    </p:set>
                                    <p:animEffect transition="in" filter="wipe(down)">
                                      <p:cBhvr>
                                        <p:cTn id="38" dur="580">
                                          <p:stCondLst>
                                            <p:cond delay="0"/>
                                          </p:stCondLst>
                                        </p:cTn>
                                        <p:tgtEl>
                                          <p:spTgt spid="379"/>
                                        </p:tgtEl>
                                      </p:cBhvr>
                                    </p:animEffect>
                                    <p:anim calcmode="lin" valueType="num">
                                      <p:cBhvr>
                                        <p:cTn id="39" dur="1822" tmFilter="0,0; 0.14,0.36; 0.43,0.73; 0.71,0.91; 1.0,1.0">
                                          <p:stCondLst>
                                            <p:cond delay="0"/>
                                          </p:stCondLst>
                                        </p:cTn>
                                        <p:tgtEl>
                                          <p:spTgt spid="37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7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7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7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79"/>
                                        </p:tgtEl>
                                        <p:attrNameLst>
                                          <p:attrName>ppt_y</p:attrName>
                                        </p:attrNameLst>
                                      </p:cBhvr>
                                      <p:tavLst>
                                        <p:tav tm="0" fmla="#ppt_y-sin(pi*$)/81">
                                          <p:val>
                                            <p:fltVal val="0"/>
                                          </p:val>
                                        </p:tav>
                                        <p:tav tm="100000">
                                          <p:val>
                                            <p:fltVal val="1"/>
                                          </p:val>
                                        </p:tav>
                                      </p:tavLst>
                                    </p:anim>
                                    <p:animScale>
                                      <p:cBhvr>
                                        <p:cTn id="44" dur="26">
                                          <p:stCondLst>
                                            <p:cond delay="650"/>
                                          </p:stCondLst>
                                        </p:cTn>
                                        <p:tgtEl>
                                          <p:spTgt spid="379"/>
                                        </p:tgtEl>
                                      </p:cBhvr>
                                      <p:to x="100000" y="60000"/>
                                    </p:animScale>
                                    <p:animScale>
                                      <p:cBhvr>
                                        <p:cTn id="45" dur="166" decel="50000">
                                          <p:stCondLst>
                                            <p:cond delay="676"/>
                                          </p:stCondLst>
                                        </p:cTn>
                                        <p:tgtEl>
                                          <p:spTgt spid="379"/>
                                        </p:tgtEl>
                                      </p:cBhvr>
                                      <p:to x="100000" y="100000"/>
                                    </p:animScale>
                                    <p:animScale>
                                      <p:cBhvr>
                                        <p:cTn id="46" dur="26">
                                          <p:stCondLst>
                                            <p:cond delay="1312"/>
                                          </p:stCondLst>
                                        </p:cTn>
                                        <p:tgtEl>
                                          <p:spTgt spid="379"/>
                                        </p:tgtEl>
                                      </p:cBhvr>
                                      <p:to x="100000" y="80000"/>
                                    </p:animScale>
                                    <p:animScale>
                                      <p:cBhvr>
                                        <p:cTn id="47" dur="166" decel="50000">
                                          <p:stCondLst>
                                            <p:cond delay="1338"/>
                                          </p:stCondLst>
                                        </p:cTn>
                                        <p:tgtEl>
                                          <p:spTgt spid="379"/>
                                        </p:tgtEl>
                                      </p:cBhvr>
                                      <p:to x="100000" y="100000"/>
                                    </p:animScale>
                                    <p:animScale>
                                      <p:cBhvr>
                                        <p:cTn id="48" dur="26">
                                          <p:stCondLst>
                                            <p:cond delay="1642"/>
                                          </p:stCondLst>
                                        </p:cTn>
                                        <p:tgtEl>
                                          <p:spTgt spid="379"/>
                                        </p:tgtEl>
                                      </p:cBhvr>
                                      <p:to x="100000" y="90000"/>
                                    </p:animScale>
                                    <p:animScale>
                                      <p:cBhvr>
                                        <p:cTn id="49" dur="166" decel="50000">
                                          <p:stCondLst>
                                            <p:cond delay="1668"/>
                                          </p:stCondLst>
                                        </p:cTn>
                                        <p:tgtEl>
                                          <p:spTgt spid="379"/>
                                        </p:tgtEl>
                                      </p:cBhvr>
                                      <p:to x="100000" y="100000"/>
                                    </p:animScale>
                                    <p:animScale>
                                      <p:cBhvr>
                                        <p:cTn id="50" dur="26">
                                          <p:stCondLst>
                                            <p:cond delay="1808"/>
                                          </p:stCondLst>
                                        </p:cTn>
                                        <p:tgtEl>
                                          <p:spTgt spid="379"/>
                                        </p:tgtEl>
                                      </p:cBhvr>
                                      <p:to x="100000" y="95000"/>
                                    </p:animScale>
                                    <p:animScale>
                                      <p:cBhvr>
                                        <p:cTn id="51" dur="166" decel="50000">
                                          <p:stCondLst>
                                            <p:cond delay="1834"/>
                                          </p:stCondLst>
                                        </p:cTn>
                                        <p:tgtEl>
                                          <p:spTgt spid="379"/>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heel(4)">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80"/>
                                        </p:tgtEl>
                                        <p:attrNameLst>
                                          <p:attrName>style.visibility</p:attrName>
                                        </p:attrNameLst>
                                      </p:cBhvr>
                                      <p:to>
                                        <p:strVal val="visible"/>
                                      </p:to>
                                    </p:set>
                                    <p:animEffect transition="in" filter="wipe(down)">
                                      <p:cBhvr>
                                        <p:cTn id="61" dur="580">
                                          <p:stCondLst>
                                            <p:cond delay="0"/>
                                          </p:stCondLst>
                                        </p:cTn>
                                        <p:tgtEl>
                                          <p:spTgt spid="380"/>
                                        </p:tgtEl>
                                      </p:cBhvr>
                                    </p:animEffect>
                                    <p:anim calcmode="lin" valueType="num">
                                      <p:cBhvr>
                                        <p:cTn id="62" dur="1822" tmFilter="0,0; 0.14,0.36; 0.43,0.73; 0.71,0.91; 1.0,1.0">
                                          <p:stCondLst>
                                            <p:cond delay="0"/>
                                          </p:stCondLst>
                                        </p:cTn>
                                        <p:tgtEl>
                                          <p:spTgt spid="38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8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8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8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80"/>
                                        </p:tgtEl>
                                        <p:attrNameLst>
                                          <p:attrName>ppt_y</p:attrName>
                                        </p:attrNameLst>
                                      </p:cBhvr>
                                      <p:tavLst>
                                        <p:tav tm="0" fmla="#ppt_y-sin(pi*$)/81">
                                          <p:val>
                                            <p:fltVal val="0"/>
                                          </p:val>
                                        </p:tav>
                                        <p:tav tm="100000">
                                          <p:val>
                                            <p:fltVal val="1"/>
                                          </p:val>
                                        </p:tav>
                                      </p:tavLst>
                                    </p:anim>
                                    <p:animScale>
                                      <p:cBhvr>
                                        <p:cTn id="67" dur="26">
                                          <p:stCondLst>
                                            <p:cond delay="650"/>
                                          </p:stCondLst>
                                        </p:cTn>
                                        <p:tgtEl>
                                          <p:spTgt spid="380"/>
                                        </p:tgtEl>
                                      </p:cBhvr>
                                      <p:to x="100000" y="60000"/>
                                    </p:animScale>
                                    <p:animScale>
                                      <p:cBhvr>
                                        <p:cTn id="68" dur="166" decel="50000">
                                          <p:stCondLst>
                                            <p:cond delay="676"/>
                                          </p:stCondLst>
                                        </p:cTn>
                                        <p:tgtEl>
                                          <p:spTgt spid="380"/>
                                        </p:tgtEl>
                                      </p:cBhvr>
                                      <p:to x="100000" y="100000"/>
                                    </p:animScale>
                                    <p:animScale>
                                      <p:cBhvr>
                                        <p:cTn id="69" dur="26">
                                          <p:stCondLst>
                                            <p:cond delay="1312"/>
                                          </p:stCondLst>
                                        </p:cTn>
                                        <p:tgtEl>
                                          <p:spTgt spid="380"/>
                                        </p:tgtEl>
                                      </p:cBhvr>
                                      <p:to x="100000" y="80000"/>
                                    </p:animScale>
                                    <p:animScale>
                                      <p:cBhvr>
                                        <p:cTn id="70" dur="166" decel="50000">
                                          <p:stCondLst>
                                            <p:cond delay="1338"/>
                                          </p:stCondLst>
                                        </p:cTn>
                                        <p:tgtEl>
                                          <p:spTgt spid="380"/>
                                        </p:tgtEl>
                                      </p:cBhvr>
                                      <p:to x="100000" y="100000"/>
                                    </p:animScale>
                                    <p:animScale>
                                      <p:cBhvr>
                                        <p:cTn id="71" dur="26">
                                          <p:stCondLst>
                                            <p:cond delay="1642"/>
                                          </p:stCondLst>
                                        </p:cTn>
                                        <p:tgtEl>
                                          <p:spTgt spid="380"/>
                                        </p:tgtEl>
                                      </p:cBhvr>
                                      <p:to x="100000" y="90000"/>
                                    </p:animScale>
                                    <p:animScale>
                                      <p:cBhvr>
                                        <p:cTn id="72" dur="166" decel="50000">
                                          <p:stCondLst>
                                            <p:cond delay="1668"/>
                                          </p:stCondLst>
                                        </p:cTn>
                                        <p:tgtEl>
                                          <p:spTgt spid="380"/>
                                        </p:tgtEl>
                                      </p:cBhvr>
                                      <p:to x="100000" y="100000"/>
                                    </p:animScale>
                                    <p:animScale>
                                      <p:cBhvr>
                                        <p:cTn id="73" dur="26">
                                          <p:stCondLst>
                                            <p:cond delay="1808"/>
                                          </p:stCondLst>
                                        </p:cTn>
                                        <p:tgtEl>
                                          <p:spTgt spid="380"/>
                                        </p:tgtEl>
                                      </p:cBhvr>
                                      <p:to x="100000" y="95000"/>
                                    </p:animScale>
                                    <p:animScale>
                                      <p:cBhvr>
                                        <p:cTn id="74" dur="166" decel="50000">
                                          <p:stCondLst>
                                            <p:cond delay="1834"/>
                                          </p:stCondLst>
                                        </p:cTn>
                                        <p:tgtEl>
                                          <p:spTgt spid="38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376"/>
                                        </p:tgtEl>
                                        <p:attrNameLst>
                                          <p:attrName>style.visibility</p:attrName>
                                        </p:attrNameLst>
                                      </p:cBhvr>
                                      <p:to>
                                        <p:strVal val="visible"/>
                                      </p:to>
                                    </p:set>
                                    <p:animEffect transition="in" filter="wheel(4)">
                                      <p:cBhvr>
                                        <p:cTn id="79" dur="2000"/>
                                        <p:tgtEl>
                                          <p:spTgt spid="376"/>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81"/>
                                        </p:tgtEl>
                                        <p:attrNameLst>
                                          <p:attrName>style.visibility</p:attrName>
                                        </p:attrNameLst>
                                      </p:cBhvr>
                                      <p:to>
                                        <p:strVal val="visible"/>
                                      </p:to>
                                    </p:set>
                                    <p:animEffect transition="in" filter="wipe(down)">
                                      <p:cBhvr>
                                        <p:cTn id="84" dur="580">
                                          <p:stCondLst>
                                            <p:cond delay="0"/>
                                          </p:stCondLst>
                                        </p:cTn>
                                        <p:tgtEl>
                                          <p:spTgt spid="381"/>
                                        </p:tgtEl>
                                      </p:cBhvr>
                                    </p:animEffect>
                                    <p:anim calcmode="lin" valueType="num">
                                      <p:cBhvr>
                                        <p:cTn id="85" dur="1822" tmFilter="0,0; 0.14,0.36; 0.43,0.73; 0.71,0.91; 1.0,1.0">
                                          <p:stCondLst>
                                            <p:cond delay="0"/>
                                          </p:stCondLst>
                                        </p:cTn>
                                        <p:tgtEl>
                                          <p:spTgt spid="38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8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8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8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81"/>
                                        </p:tgtEl>
                                        <p:attrNameLst>
                                          <p:attrName>ppt_y</p:attrName>
                                        </p:attrNameLst>
                                      </p:cBhvr>
                                      <p:tavLst>
                                        <p:tav tm="0" fmla="#ppt_y-sin(pi*$)/81">
                                          <p:val>
                                            <p:fltVal val="0"/>
                                          </p:val>
                                        </p:tav>
                                        <p:tav tm="100000">
                                          <p:val>
                                            <p:fltVal val="1"/>
                                          </p:val>
                                        </p:tav>
                                      </p:tavLst>
                                    </p:anim>
                                    <p:animScale>
                                      <p:cBhvr>
                                        <p:cTn id="90" dur="26">
                                          <p:stCondLst>
                                            <p:cond delay="650"/>
                                          </p:stCondLst>
                                        </p:cTn>
                                        <p:tgtEl>
                                          <p:spTgt spid="381"/>
                                        </p:tgtEl>
                                      </p:cBhvr>
                                      <p:to x="100000" y="60000"/>
                                    </p:animScale>
                                    <p:animScale>
                                      <p:cBhvr>
                                        <p:cTn id="91" dur="166" decel="50000">
                                          <p:stCondLst>
                                            <p:cond delay="676"/>
                                          </p:stCondLst>
                                        </p:cTn>
                                        <p:tgtEl>
                                          <p:spTgt spid="381"/>
                                        </p:tgtEl>
                                      </p:cBhvr>
                                      <p:to x="100000" y="100000"/>
                                    </p:animScale>
                                    <p:animScale>
                                      <p:cBhvr>
                                        <p:cTn id="92" dur="26">
                                          <p:stCondLst>
                                            <p:cond delay="1312"/>
                                          </p:stCondLst>
                                        </p:cTn>
                                        <p:tgtEl>
                                          <p:spTgt spid="381"/>
                                        </p:tgtEl>
                                      </p:cBhvr>
                                      <p:to x="100000" y="80000"/>
                                    </p:animScale>
                                    <p:animScale>
                                      <p:cBhvr>
                                        <p:cTn id="93" dur="166" decel="50000">
                                          <p:stCondLst>
                                            <p:cond delay="1338"/>
                                          </p:stCondLst>
                                        </p:cTn>
                                        <p:tgtEl>
                                          <p:spTgt spid="381"/>
                                        </p:tgtEl>
                                      </p:cBhvr>
                                      <p:to x="100000" y="100000"/>
                                    </p:animScale>
                                    <p:animScale>
                                      <p:cBhvr>
                                        <p:cTn id="94" dur="26">
                                          <p:stCondLst>
                                            <p:cond delay="1642"/>
                                          </p:stCondLst>
                                        </p:cTn>
                                        <p:tgtEl>
                                          <p:spTgt spid="381"/>
                                        </p:tgtEl>
                                      </p:cBhvr>
                                      <p:to x="100000" y="90000"/>
                                    </p:animScale>
                                    <p:animScale>
                                      <p:cBhvr>
                                        <p:cTn id="95" dur="166" decel="50000">
                                          <p:stCondLst>
                                            <p:cond delay="1668"/>
                                          </p:stCondLst>
                                        </p:cTn>
                                        <p:tgtEl>
                                          <p:spTgt spid="381"/>
                                        </p:tgtEl>
                                      </p:cBhvr>
                                      <p:to x="100000" y="100000"/>
                                    </p:animScale>
                                    <p:animScale>
                                      <p:cBhvr>
                                        <p:cTn id="96" dur="26">
                                          <p:stCondLst>
                                            <p:cond delay="1808"/>
                                          </p:stCondLst>
                                        </p:cTn>
                                        <p:tgtEl>
                                          <p:spTgt spid="381"/>
                                        </p:tgtEl>
                                      </p:cBhvr>
                                      <p:to x="100000" y="95000"/>
                                    </p:animScale>
                                    <p:animScale>
                                      <p:cBhvr>
                                        <p:cTn id="97" dur="166" decel="50000">
                                          <p:stCondLst>
                                            <p:cond delay="1834"/>
                                          </p:stCondLst>
                                        </p:cTn>
                                        <p:tgtEl>
                                          <p:spTgt spid="38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1" presetClass="entr" presetSubtype="4" fill="hold" grpId="0" nodeType="clickEffect">
                                  <p:stCondLst>
                                    <p:cond delay="0"/>
                                  </p:stCondLst>
                                  <p:childTnLst>
                                    <p:set>
                                      <p:cBhvr>
                                        <p:cTn id="101" dur="1" fill="hold">
                                          <p:stCondLst>
                                            <p:cond delay="0"/>
                                          </p:stCondLst>
                                        </p:cTn>
                                        <p:tgtEl>
                                          <p:spTgt spid="378"/>
                                        </p:tgtEl>
                                        <p:attrNameLst>
                                          <p:attrName>style.visibility</p:attrName>
                                        </p:attrNameLst>
                                      </p:cBhvr>
                                      <p:to>
                                        <p:strVal val="visible"/>
                                      </p:to>
                                    </p:set>
                                    <p:animEffect transition="in" filter="wheel(4)">
                                      <p:cBhvr>
                                        <p:cTn id="102" dur="2000"/>
                                        <p:tgtEl>
                                          <p:spTgt spid="378"/>
                                        </p:tgtEl>
                                      </p:cBhvr>
                                    </p:animEffect>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ppt_w</p:attrName>
                                        </p:attrNameLst>
                                      </p:cBhvr>
                                      <p:tavLst>
                                        <p:tav tm="0">
                                          <p:val>
                                            <p:fltVal val="0"/>
                                          </p:val>
                                        </p:tav>
                                        <p:tav tm="100000">
                                          <p:val>
                                            <p:strVal val="#ppt_w"/>
                                          </p:val>
                                        </p:tav>
                                      </p:tavLst>
                                    </p:anim>
                                    <p:anim calcmode="lin" valueType="num">
                                      <p:cBhvr>
                                        <p:cTn id="10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p:bldP spid="370" grpId="0" animBg="1"/>
      <p:bldP spid="372" grpId="0"/>
      <p:bldP spid="376" grpId="0"/>
      <p:bldP spid="378" grpId="0"/>
      <p:bldP spid="379" grpId="0" animBg="1"/>
      <p:bldP spid="380" grpId="0" animBg="1"/>
      <p:bldP spid="381"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0"/>
          <p:cNvSpPr txBox="1">
            <a:spLocks noGrp="1"/>
          </p:cNvSpPr>
          <p:nvPr>
            <p:ph type="title"/>
          </p:nvPr>
        </p:nvSpPr>
        <p:spPr>
          <a:xfrm>
            <a:off x="1745701" y="1432648"/>
            <a:ext cx="5725800" cy="1070522"/>
          </a:xfrm>
          <a:prstGeom prst="rect">
            <a:avLst/>
          </a:prstGeom>
        </p:spPr>
        <p:txBody>
          <a:bodyPr spcFirstLastPara="1" vert="horz" wrap="square" lIns="91425" tIns="91425" rIns="91425" bIns="91425" anchor="ctr" anchorCtr="0" compatLnSpc="1">
            <a:noAutofit/>
          </a:bodyPr>
          <a:lstStyle/>
          <a:p>
            <a:pPr lvl="0"/>
            <a:r>
              <a:rPr lang="it-IT" sz="3600" dirty="0">
                <a:solidFill>
                  <a:schemeClr val="accent1"/>
                </a:solidFill>
              </a:rPr>
              <a:t>“The meeting </a:t>
            </a:r>
            <a:r>
              <a:rPr lang="it-IT" sz="3600" dirty="0" err="1">
                <a:solidFill>
                  <a:schemeClr val="accent1"/>
                </a:solidFill>
              </a:rPr>
              <a:t>of</a:t>
            </a:r>
            <a:r>
              <a:rPr lang="it-IT" sz="3600" dirty="0">
                <a:solidFill>
                  <a:schemeClr val="accent1"/>
                </a:solidFill>
              </a:rPr>
              <a:t> art”</a:t>
            </a:r>
            <a:endParaRPr sz="3600"/>
          </a:p>
        </p:txBody>
      </p:sp>
      <p:sp>
        <p:nvSpPr>
          <p:cNvPr id="387" name="Google Shape;387;p40"/>
          <p:cNvSpPr txBox="1">
            <a:spLocks noGrp="1"/>
          </p:cNvSpPr>
          <p:nvPr>
            <p:ph type="body" idx="1"/>
          </p:nvPr>
        </p:nvSpPr>
        <p:spPr>
          <a:xfrm>
            <a:off x="1877690" y="2781963"/>
            <a:ext cx="5403300" cy="403200"/>
          </a:xfrm>
          <a:prstGeom prst="rect">
            <a:avLst/>
          </a:prstGeom>
        </p:spPr>
        <p:txBody>
          <a:bodyPr spcFirstLastPara="1" vert="horz" wrap="square" lIns="91425" tIns="91425" rIns="91425" bIns="91425" anchor="t" anchorCtr="0" compatLnSpc="1">
            <a:noAutofit/>
          </a:bodyPr>
          <a:lstStyle/>
          <a:p>
            <a:pPr>
              <a:buNone/>
            </a:pPr>
            <a:r>
              <a:rPr lang="it-IT" sz="1600" b="1" dirty="0" err="1">
                <a:solidFill>
                  <a:schemeClr val="tx1"/>
                </a:solidFill>
              </a:rPr>
              <a:t>Exercise</a:t>
            </a:r>
            <a:r>
              <a:rPr lang="it-IT" sz="1600" b="1" dirty="0">
                <a:solidFill>
                  <a:schemeClr val="tx1"/>
                </a:solidFill>
              </a:rPr>
              <a:t> </a:t>
            </a:r>
            <a:r>
              <a:rPr lang="it-IT" sz="1600" b="1" dirty="0" err="1">
                <a:solidFill>
                  <a:schemeClr val="tx1"/>
                </a:solidFill>
              </a:rPr>
              <a:t>for</a:t>
            </a:r>
            <a:r>
              <a:rPr lang="it-IT" sz="1600" b="1" dirty="0">
                <a:solidFill>
                  <a:schemeClr val="tx1"/>
                </a:solidFill>
              </a:rPr>
              <a:t> single </a:t>
            </a:r>
            <a:r>
              <a:rPr lang="it-IT" sz="1600" b="1" dirty="0" err="1">
                <a:solidFill>
                  <a:schemeClr val="tx1"/>
                </a:solidFill>
              </a:rPr>
              <a:t>person</a:t>
            </a:r>
            <a:r>
              <a:rPr lang="it-IT" sz="1600" b="1" dirty="0">
                <a:solidFill>
                  <a:schemeClr val="tx1"/>
                </a:solidFill>
              </a:rPr>
              <a:t>.</a:t>
            </a:r>
          </a:p>
          <a:p>
            <a:pPr>
              <a:buNone/>
            </a:pPr>
            <a:endParaRPr lang="it-IT" sz="1600" b="1" dirty="0">
              <a:solidFill>
                <a:schemeClr val="tx1"/>
              </a:solidFill>
            </a:endParaRPr>
          </a:p>
          <a:p>
            <a:pPr>
              <a:buNone/>
            </a:pPr>
            <a:r>
              <a:rPr lang="en-US" sz="1600" dirty="0">
                <a:solidFill>
                  <a:schemeClr val="tx1"/>
                </a:solidFill>
              </a:rPr>
              <a:t>     Each participant must describe (draw) a representative work of their municipality and exhibit it to the other participants. In the end, the group will have to choose the work that has been most accurately described and that particularly impressed the other participants (not their own work).</a:t>
            </a:r>
            <a:endParaRPr lang="it-IT" sz="1600" dirty="0">
              <a:solidFill>
                <a:schemeClr val="tx1"/>
              </a:solidFill>
            </a:endParaRPr>
          </a:p>
          <a:p>
            <a:pPr marL="0" indent="0">
              <a:spcAft>
                <a:spcPts val="1600"/>
              </a:spcAft>
              <a:buNone/>
            </a:pPr>
            <a:endParaRPr>
              <a:solidFill>
                <a:schemeClr val="tx1"/>
              </a:solidFill>
            </a:endParaRPr>
          </a:p>
        </p:txBody>
      </p:sp>
      <p:sp>
        <p:nvSpPr>
          <p:cNvPr id="388" name="Google Shape;388;p40"/>
          <p:cNvSpPr/>
          <p:nvPr/>
        </p:nvSpPr>
        <p:spPr>
          <a:xfrm rot="5400000" flipH="1">
            <a:off x="4098675" y="-2773434"/>
            <a:ext cx="517500" cy="76347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 name="Google Shape;389;p40"/>
          <p:cNvSpPr/>
          <p:nvPr/>
        </p:nvSpPr>
        <p:spPr>
          <a:xfrm flipH="1">
            <a:off x="-32100" y="2811750"/>
            <a:ext cx="527100" cy="21168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0" name="Google Shape;390;p40"/>
          <p:cNvSpPr/>
          <p:nvPr/>
        </p:nvSpPr>
        <p:spPr>
          <a:xfrm flipH="1">
            <a:off x="-32100" y="4928550"/>
            <a:ext cx="527100" cy="11352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1" name="Google Shape;391;p40"/>
          <p:cNvSpPr/>
          <p:nvPr/>
        </p:nvSpPr>
        <p:spPr>
          <a:xfrm flipH="1">
            <a:off x="494700" y="5546344"/>
            <a:ext cx="488700" cy="5175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2" name="Google Shape;392;p40"/>
          <p:cNvSpPr/>
          <p:nvPr/>
        </p:nvSpPr>
        <p:spPr>
          <a:xfrm rot="-5400000" flipH="1">
            <a:off x="4529850" y="1999898"/>
            <a:ext cx="517500" cy="76104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3" name="Google Shape;393;p40"/>
          <p:cNvSpPr/>
          <p:nvPr/>
        </p:nvSpPr>
        <p:spPr>
          <a:xfrm rot="10800000" flipH="1">
            <a:off x="8649100" y="1920550"/>
            <a:ext cx="558900" cy="1839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4" name="Google Shape;394;p40"/>
          <p:cNvSpPr/>
          <p:nvPr/>
        </p:nvSpPr>
        <p:spPr>
          <a:xfrm rot="10800000" flipH="1">
            <a:off x="8649100" y="785250"/>
            <a:ext cx="558900" cy="11352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 name="Google Shape;395;p40"/>
          <p:cNvSpPr/>
          <p:nvPr/>
        </p:nvSpPr>
        <p:spPr>
          <a:xfrm rot="10800000" flipH="1">
            <a:off x="8160700" y="785425"/>
            <a:ext cx="488700" cy="5184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 name="Obraz 1">
            <a:extLst>
              <a:ext uri="{FF2B5EF4-FFF2-40B4-BE49-F238E27FC236}">
                <a16:creationId xmlns:a16="http://schemas.microsoft.com/office/drawing/2014/main" id="{820C3CD9-29F0-5E18-0A8F-47B77777A75A}"/>
              </a:ext>
            </a:extLst>
          </p:cNvPr>
          <p:cNvPicPr>
            <a:picLocks noChangeAspect="1"/>
          </p:cNvPicPr>
          <p:nvPr/>
        </p:nvPicPr>
        <p:blipFill>
          <a:blip r:embed="rId3"/>
          <a:stretch>
            <a:fillRect/>
          </a:stretch>
        </p:blipFill>
        <p:spPr>
          <a:xfrm>
            <a:off x="231450" y="120690"/>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
                                        <p:tgtEl>
                                          <p:spTgt spid="386"/>
                                        </p:tgtEl>
                                      </p:cBhvr>
                                    </p:animEffect>
                                    <p:anim calcmode="lin" valueType="num">
                                      <p:cBhvr>
                                        <p:cTn id="8" dur="400" fill="hold"/>
                                        <p:tgtEl>
                                          <p:spTgt spid="386"/>
                                        </p:tgtEl>
                                        <p:attrNameLst>
                                          <p:attrName>ppt_x</p:attrName>
                                        </p:attrNameLst>
                                      </p:cBhvr>
                                      <p:tavLst>
                                        <p:tav tm="0">
                                          <p:val>
                                            <p:strVal val="#ppt_x"/>
                                          </p:val>
                                        </p:tav>
                                        <p:tav tm="100000">
                                          <p:val>
                                            <p:strVal val="#ppt_x"/>
                                          </p:val>
                                        </p:tav>
                                      </p:tavLst>
                                    </p:anim>
                                    <p:anim calcmode="lin" valueType="num">
                                      <p:cBhvr>
                                        <p:cTn id="9" dur="400" fill="hold"/>
                                        <p:tgtEl>
                                          <p:spTgt spid="38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387">
                                            <p:txEl>
                                              <p:pRg st="0" end="0"/>
                                            </p:txEl>
                                          </p:spTgt>
                                        </p:tgtEl>
                                        <p:attrNameLst>
                                          <p:attrName>style.visibility</p:attrName>
                                        </p:attrNameLst>
                                      </p:cBhvr>
                                      <p:to>
                                        <p:strVal val="visible"/>
                                      </p:to>
                                    </p:set>
                                    <p:anim calcmode="lin" valueType="num">
                                      <p:cBhvr>
                                        <p:cTn id="16" dur="500" fill="hold"/>
                                        <p:tgtEl>
                                          <p:spTgt spid="38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8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8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387">
                                            <p:txEl>
                                              <p:pRg st="2" end="2"/>
                                            </p:txEl>
                                          </p:spTgt>
                                        </p:tgtEl>
                                        <p:attrNameLst>
                                          <p:attrName>style.visibility</p:attrName>
                                        </p:attrNameLst>
                                      </p:cBhvr>
                                      <p:to>
                                        <p:strVal val="visible"/>
                                      </p:to>
                                    </p:set>
                                    <p:anim calcmode="lin" valueType="num">
                                      <p:cBhvr>
                                        <p:cTn id="24" dur="500" fill="hold"/>
                                        <p:tgtEl>
                                          <p:spTgt spid="38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8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8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P spid="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0"/>
          <p:cNvSpPr txBox="1">
            <a:spLocks noGrp="1"/>
          </p:cNvSpPr>
          <p:nvPr>
            <p:ph type="title"/>
          </p:nvPr>
        </p:nvSpPr>
        <p:spPr>
          <a:xfrm>
            <a:off x="1745701" y="1432648"/>
            <a:ext cx="5725800" cy="1070522"/>
          </a:xfrm>
          <a:prstGeom prst="rect">
            <a:avLst/>
          </a:prstGeom>
        </p:spPr>
        <p:txBody>
          <a:bodyPr spcFirstLastPara="1" vert="horz" wrap="square" lIns="91425" tIns="91425" rIns="91425" bIns="91425" anchor="ctr" anchorCtr="0" compatLnSpc="1">
            <a:noAutofit/>
          </a:bodyPr>
          <a:lstStyle/>
          <a:p>
            <a:pPr lvl="0"/>
            <a:r>
              <a:rPr lang="it-IT" sz="3600" dirty="0">
                <a:solidFill>
                  <a:schemeClr val="accent1"/>
                </a:solidFill>
              </a:rPr>
              <a:t>“</a:t>
            </a:r>
            <a:r>
              <a:rPr lang="pl-PL" sz="3600" dirty="0">
                <a:solidFill>
                  <a:schemeClr val="accent1"/>
                </a:solidFill>
              </a:rPr>
              <a:t>Zgadnij co to za zabytek</a:t>
            </a:r>
            <a:r>
              <a:rPr lang="it-IT" sz="3600" dirty="0">
                <a:solidFill>
                  <a:schemeClr val="accent1"/>
                </a:solidFill>
              </a:rPr>
              <a:t>”</a:t>
            </a:r>
            <a:endParaRPr sz="3600" dirty="0"/>
          </a:p>
        </p:txBody>
      </p:sp>
      <p:sp>
        <p:nvSpPr>
          <p:cNvPr id="387" name="Google Shape;387;p40"/>
          <p:cNvSpPr txBox="1">
            <a:spLocks noGrp="1"/>
          </p:cNvSpPr>
          <p:nvPr>
            <p:ph type="body" idx="1"/>
          </p:nvPr>
        </p:nvSpPr>
        <p:spPr>
          <a:xfrm>
            <a:off x="1733703" y="2781963"/>
            <a:ext cx="5678961" cy="403200"/>
          </a:xfrm>
          <a:prstGeom prst="rect">
            <a:avLst/>
          </a:prstGeom>
        </p:spPr>
        <p:txBody>
          <a:bodyPr spcFirstLastPara="1" vert="horz" wrap="square" lIns="91425" tIns="91425" rIns="91425" bIns="91425" anchor="t" anchorCtr="0" compatLnSpc="1">
            <a:noAutofit/>
          </a:bodyPr>
          <a:lstStyle/>
          <a:p>
            <a:pPr>
              <a:buNone/>
            </a:pPr>
            <a:r>
              <a:rPr lang="pl-PL" sz="1600" b="1" dirty="0">
                <a:solidFill>
                  <a:schemeClr val="tx1"/>
                </a:solidFill>
              </a:rPr>
              <a:t>Ćwiczenie dla grupy, możliwe również do wykonania samodzielnie.</a:t>
            </a:r>
          </a:p>
          <a:p>
            <a:pPr>
              <a:buNone/>
            </a:pPr>
            <a:endParaRPr lang="it-IT" sz="1600" b="1" dirty="0">
              <a:solidFill>
                <a:schemeClr val="tx1"/>
              </a:solidFill>
            </a:endParaRPr>
          </a:p>
          <a:p>
            <a:pPr>
              <a:buNone/>
            </a:pPr>
            <a:r>
              <a:rPr lang="en-US" sz="1600" dirty="0">
                <a:solidFill>
                  <a:schemeClr val="tx1"/>
                </a:solidFill>
              </a:rPr>
              <a:t>   </a:t>
            </a:r>
            <a:r>
              <a:rPr lang="pl-PL" sz="1600" dirty="0">
                <a:solidFill>
                  <a:schemeClr val="tx1"/>
                </a:solidFill>
              </a:rPr>
              <a:t>Przekaż zdjęcie przedstawiające ważny zabytek - a grupa musi wyszukać w Internecie podstawowe informacje i umiejętnie przekazać je innym grupom, które będą musiały odgadnąć dany zabytek.</a:t>
            </a:r>
            <a:endParaRPr dirty="0">
              <a:solidFill>
                <a:schemeClr val="tx1"/>
              </a:solidFill>
            </a:endParaRPr>
          </a:p>
        </p:txBody>
      </p:sp>
      <p:sp>
        <p:nvSpPr>
          <p:cNvPr id="388" name="Google Shape;388;p40"/>
          <p:cNvSpPr/>
          <p:nvPr/>
        </p:nvSpPr>
        <p:spPr>
          <a:xfrm rot="5400000" flipH="1">
            <a:off x="4098675" y="-2773434"/>
            <a:ext cx="517500" cy="76347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 name="Google Shape;389;p40"/>
          <p:cNvSpPr/>
          <p:nvPr/>
        </p:nvSpPr>
        <p:spPr>
          <a:xfrm flipH="1">
            <a:off x="-32100" y="2811750"/>
            <a:ext cx="527100" cy="21168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0" name="Google Shape;390;p40"/>
          <p:cNvSpPr/>
          <p:nvPr/>
        </p:nvSpPr>
        <p:spPr>
          <a:xfrm flipH="1">
            <a:off x="-32100" y="4928550"/>
            <a:ext cx="527100" cy="11352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1" name="Google Shape;391;p40"/>
          <p:cNvSpPr/>
          <p:nvPr/>
        </p:nvSpPr>
        <p:spPr>
          <a:xfrm flipH="1">
            <a:off x="494700" y="5546344"/>
            <a:ext cx="488700" cy="5175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2" name="Google Shape;392;p40"/>
          <p:cNvSpPr/>
          <p:nvPr/>
        </p:nvSpPr>
        <p:spPr>
          <a:xfrm rot="-5400000" flipH="1">
            <a:off x="4529850" y="1999898"/>
            <a:ext cx="517500" cy="76104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3" name="Google Shape;393;p40"/>
          <p:cNvSpPr/>
          <p:nvPr/>
        </p:nvSpPr>
        <p:spPr>
          <a:xfrm rot="10800000" flipH="1">
            <a:off x="8649100" y="1920550"/>
            <a:ext cx="558900" cy="1839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4" name="Google Shape;394;p40"/>
          <p:cNvSpPr/>
          <p:nvPr/>
        </p:nvSpPr>
        <p:spPr>
          <a:xfrm rot="10800000" flipH="1">
            <a:off x="8649100" y="785250"/>
            <a:ext cx="558900" cy="11352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 name="Google Shape;395;p40"/>
          <p:cNvSpPr/>
          <p:nvPr/>
        </p:nvSpPr>
        <p:spPr>
          <a:xfrm rot="10800000" flipH="1">
            <a:off x="8160700" y="785425"/>
            <a:ext cx="488700" cy="5184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 name="Obraz 1">
            <a:extLst>
              <a:ext uri="{FF2B5EF4-FFF2-40B4-BE49-F238E27FC236}">
                <a16:creationId xmlns:a16="http://schemas.microsoft.com/office/drawing/2014/main" id="{CF62208B-F1DC-B679-7B8D-2BB8D133120D}"/>
              </a:ext>
            </a:extLst>
          </p:cNvPr>
          <p:cNvPicPr>
            <a:picLocks noChangeAspect="1"/>
          </p:cNvPicPr>
          <p:nvPr/>
        </p:nvPicPr>
        <p:blipFill>
          <a:blip r:embed="rId3"/>
          <a:stretch>
            <a:fillRect/>
          </a:stretch>
        </p:blipFill>
        <p:spPr>
          <a:xfrm>
            <a:off x="231450" y="153005"/>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anim calcmode="lin" valueType="num">
                                      <p:cBhvr>
                                        <p:cTn id="8" dur="1000" fill="hold"/>
                                        <p:tgtEl>
                                          <p:spTgt spid="386"/>
                                        </p:tgtEl>
                                        <p:attrNameLst>
                                          <p:attrName>ppt_x</p:attrName>
                                        </p:attrNameLst>
                                      </p:cBhvr>
                                      <p:tavLst>
                                        <p:tav tm="0">
                                          <p:val>
                                            <p:strVal val="#ppt_x"/>
                                          </p:val>
                                        </p:tav>
                                        <p:tav tm="100000">
                                          <p:val>
                                            <p:strVal val="#ppt_x"/>
                                          </p:val>
                                        </p:tav>
                                      </p:tavLst>
                                    </p:anim>
                                    <p:anim calcmode="lin" valueType="num">
                                      <p:cBhvr>
                                        <p:cTn id="9" dur="1000" fill="hold"/>
                                        <p:tgtEl>
                                          <p:spTgt spid="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87">
                                            <p:txEl>
                                              <p:pRg st="2" end="2"/>
                                            </p:txEl>
                                          </p:spTgt>
                                        </p:tgtEl>
                                        <p:attrNameLst>
                                          <p:attrName>style.visibility</p:attrName>
                                        </p:attrNameLst>
                                      </p:cBhvr>
                                      <p:to>
                                        <p:strVal val="visible"/>
                                      </p:to>
                                    </p:set>
                                    <p:animScale>
                                      <p:cBhvr>
                                        <p:cTn id="14" dur="1000" decel="50000" fill="hold">
                                          <p:stCondLst>
                                            <p:cond delay="0"/>
                                          </p:stCondLst>
                                        </p:cTn>
                                        <p:tgtEl>
                                          <p:spTgt spid="38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87">
                                            <p:txEl>
                                              <p:pRg st="2" end="2"/>
                                            </p:txEl>
                                          </p:spTgt>
                                        </p:tgtEl>
                                        <p:attrNameLst>
                                          <p:attrName>ppt_x</p:attrName>
                                          <p:attrName>ppt_y</p:attrName>
                                        </p:attrNameLst>
                                      </p:cBhvr>
                                    </p:animMotion>
                                    <p:animEffect transition="in" filter="fade">
                                      <p:cBhvr>
                                        <p:cTn id="16" dur="1000"/>
                                        <p:tgtEl>
                                          <p:spTgt spid="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P spid="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name="Slide2">
    <p:bg>
      <p:bgPr>
        <a:gradFill>
          <a:gsLst>
            <a:gs pos="0">
              <a:srgbClr val="0070C0"/>
            </a:gs>
            <a:gs pos="100000">
              <a:srgbClr val="B5D2EC"/>
            </a:gs>
          </a:gsLst>
          <a:lin ang="16200000"/>
        </a:gradFill>
        <a:effectLst/>
      </p:bgPr>
    </p:bg>
    <p:spTree>
      <p:nvGrpSpPr>
        <p:cNvPr id="1" name=""/>
        <p:cNvGrpSpPr/>
        <p:nvPr/>
      </p:nvGrpSpPr>
      <p:grpSpPr>
        <a:xfrm>
          <a:off x="0" y="0"/>
          <a:ext cx="0" cy="0"/>
          <a:chOff x="0" y="0"/>
          <a:chExt cx="0" cy="0"/>
        </a:xfrm>
      </p:grpSpPr>
      <p:pic>
        <p:nvPicPr>
          <p:cNvPr id="2" name="Obraz 2">
            <a:extLst>
              <a:ext uri="{FF2B5EF4-FFF2-40B4-BE49-F238E27FC236}">
                <a16:creationId xmlns:a16="http://schemas.microsoft.com/office/drawing/2014/main" id="{DA2B78C1-62A3-1CC1-9077-E640806C8161}"/>
              </a:ext>
            </a:extLst>
          </p:cNvPr>
          <p:cNvPicPr>
            <a:picLocks noChangeAspect="1"/>
          </p:cNvPicPr>
          <p:nvPr/>
        </p:nvPicPr>
        <p:blipFill>
          <a:blip r:embed="rId2"/>
          <a:stretch>
            <a:fillRect/>
          </a:stretch>
        </p:blipFill>
        <p:spPr>
          <a:xfrm>
            <a:off x="592668" y="1795415"/>
            <a:ext cx="3846926" cy="878921"/>
          </a:xfrm>
          <a:prstGeom prst="rect">
            <a:avLst/>
          </a:prstGeom>
          <a:noFill/>
          <a:ln cap="flat">
            <a:noFill/>
          </a:ln>
        </p:spPr>
      </p:pic>
      <p:pic>
        <p:nvPicPr>
          <p:cNvPr id="3" name="Obraz 3">
            <a:extLst>
              <a:ext uri="{FF2B5EF4-FFF2-40B4-BE49-F238E27FC236}">
                <a16:creationId xmlns:a16="http://schemas.microsoft.com/office/drawing/2014/main" id="{C904545F-4F58-B2E7-4F02-5EC385238089}"/>
              </a:ext>
            </a:extLst>
          </p:cNvPr>
          <p:cNvPicPr>
            <a:picLocks noChangeAspect="1"/>
          </p:cNvPicPr>
          <p:nvPr/>
        </p:nvPicPr>
        <p:blipFill>
          <a:blip r:embed="rId3"/>
          <a:stretch>
            <a:fillRect/>
          </a:stretch>
        </p:blipFill>
        <p:spPr>
          <a:xfrm>
            <a:off x="5258915" y="1787057"/>
            <a:ext cx="3343274" cy="954981"/>
          </a:xfrm>
          <a:prstGeom prst="rect">
            <a:avLst/>
          </a:prstGeom>
          <a:noFill/>
          <a:ln cap="flat">
            <a:noFill/>
          </a:ln>
        </p:spPr>
      </p:pic>
      <p:sp>
        <p:nvSpPr>
          <p:cNvPr id="4" name="Prostokąt 5">
            <a:extLst>
              <a:ext uri="{FF2B5EF4-FFF2-40B4-BE49-F238E27FC236}">
                <a16:creationId xmlns:a16="http://schemas.microsoft.com/office/drawing/2014/main" id="{FA71562D-ACDA-7BF0-88E1-9B9FAB2A1F3E}"/>
              </a:ext>
            </a:extLst>
          </p:cNvPr>
          <p:cNvSpPr/>
          <p:nvPr/>
        </p:nvSpPr>
        <p:spPr>
          <a:xfrm>
            <a:off x="0" y="3943349"/>
            <a:ext cx="9144000" cy="1037167"/>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5" name="Obraz 8">
            <a:extLst>
              <a:ext uri="{FF2B5EF4-FFF2-40B4-BE49-F238E27FC236}">
                <a16:creationId xmlns:a16="http://schemas.microsoft.com/office/drawing/2014/main" id="{B6C2A235-0720-6A83-55AF-AD41789BFF49}"/>
              </a:ext>
            </a:extLst>
          </p:cNvPr>
          <p:cNvPicPr>
            <a:picLocks noChangeAspect="1"/>
          </p:cNvPicPr>
          <p:nvPr/>
        </p:nvPicPr>
        <p:blipFill>
          <a:blip r:embed="rId4"/>
          <a:stretch>
            <a:fillRect/>
          </a:stretch>
        </p:blipFill>
        <p:spPr>
          <a:xfrm>
            <a:off x="363565" y="4017699"/>
            <a:ext cx="2975338" cy="828501"/>
          </a:xfrm>
          <a:prstGeom prst="rect">
            <a:avLst/>
          </a:prstGeom>
          <a:noFill/>
          <a:ln cap="flat">
            <a:noFill/>
          </a:ln>
        </p:spPr>
      </p:pic>
      <p:pic>
        <p:nvPicPr>
          <p:cNvPr id="6" name="Obraz 9">
            <a:extLst>
              <a:ext uri="{FF2B5EF4-FFF2-40B4-BE49-F238E27FC236}">
                <a16:creationId xmlns:a16="http://schemas.microsoft.com/office/drawing/2014/main" id="{5A9BE81D-6F33-5A5F-B817-C0322E087BDF}"/>
              </a:ext>
            </a:extLst>
          </p:cNvPr>
          <p:cNvPicPr>
            <a:picLocks noChangeAspect="1"/>
          </p:cNvPicPr>
          <p:nvPr/>
        </p:nvPicPr>
        <p:blipFill>
          <a:blip r:embed="rId5"/>
          <a:stretch>
            <a:fillRect/>
          </a:stretch>
        </p:blipFill>
        <p:spPr>
          <a:xfrm>
            <a:off x="6459394" y="4069189"/>
            <a:ext cx="1761737" cy="796003"/>
          </a:xfrm>
          <a:prstGeom prst="rect">
            <a:avLst/>
          </a:prstGeom>
          <a:noFill/>
          <a:ln cap="flat">
            <a:noFill/>
          </a:ln>
        </p:spPr>
      </p:pic>
      <p:pic>
        <p:nvPicPr>
          <p:cNvPr id="7" name="Obraz 10">
            <a:extLst>
              <a:ext uri="{FF2B5EF4-FFF2-40B4-BE49-F238E27FC236}">
                <a16:creationId xmlns:a16="http://schemas.microsoft.com/office/drawing/2014/main" id="{C51074B7-C3CB-BEF0-6FB1-7F8DBB644172}"/>
              </a:ext>
            </a:extLst>
          </p:cNvPr>
          <p:cNvPicPr>
            <a:picLocks noChangeAspect="1"/>
          </p:cNvPicPr>
          <p:nvPr/>
        </p:nvPicPr>
        <p:blipFill>
          <a:blip r:embed="rId6"/>
          <a:stretch>
            <a:fillRect/>
          </a:stretch>
        </p:blipFill>
        <p:spPr>
          <a:xfrm>
            <a:off x="4129000" y="4038145"/>
            <a:ext cx="885998" cy="895087"/>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476460" y="1038920"/>
            <a:ext cx="4602586" cy="984487"/>
          </a:xfrm>
          <a:prstGeom prst="rect">
            <a:avLst/>
          </a:prstGeom>
        </p:spPr>
        <p:txBody>
          <a:bodyPr spcFirstLastPara="1" vert="horz" wrap="square" lIns="91425" tIns="91425" rIns="91425" bIns="91425" anchor="t" anchorCtr="0" compatLnSpc="1">
            <a:noAutofit/>
          </a:bodyPr>
          <a:lstStyle/>
          <a:p>
            <a:r>
              <a:rPr lang="pl-PL" sz="1800" dirty="0">
                <a:solidFill>
                  <a:schemeClr val="accent1"/>
                </a:solidFill>
              </a:rPr>
              <a:t>Miasta, wioski, naturalne piękno: cały świat jest pełen cudów natury, które często nie są dobrze znane.</a:t>
            </a:r>
            <a:br>
              <a:rPr lang="en-US" sz="1800" dirty="0">
                <a:solidFill>
                  <a:schemeClr val="accent1"/>
                </a:solidFill>
              </a:rPr>
            </a:br>
            <a:r>
              <a:rPr lang="pl-PL" sz="1800" dirty="0">
                <a:solidFill>
                  <a:srgbClr val="646464"/>
                </a:solidFill>
              </a:rPr>
              <a:t>Jak moglibyśmy zaprezentować światu całe fantastyczne dziedzictwo kulturowe lub naturalne piękno, które nas otacza?</a:t>
            </a:r>
            <a:endParaRPr lang="it-IT" sz="1800" dirty="0">
              <a:solidFill>
                <a:srgbClr val="646464"/>
              </a:solidFill>
            </a:endParaRPr>
          </a:p>
        </p:txBody>
      </p:sp>
      <p:sp>
        <p:nvSpPr>
          <p:cNvPr id="204" name="Google Shape;204;p28"/>
          <p:cNvSpPr txBox="1">
            <a:spLocks noGrp="1"/>
          </p:cNvSpPr>
          <p:nvPr>
            <p:ph type="body" idx="1"/>
          </p:nvPr>
        </p:nvSpPr>
        <p:spPr>
          <a:xfrm>
            <a:off x="4881952" y="4604623"/>
            <a:ext cx="3785589" cy="782726"/>
          </a:xfrm>
          <a:prstGeom prst="rect">
            <a:avLst/>
          </a:prstGeom>
        </p:spPr>
        <p:txBody>
          <a:bodyPr spcFirstLastPara="1" vert="horz" wrap="square" lIns="91425" tIns="91425" rIns="91425" bIns="91425" anchor="t" anchorCtr="0" compatLnSpc="1">
            <a:noAutofit/>
          </a:bodyPr>
          <a:lstStyle/>
          <a:p>
            <a:pPr marL="0" indent="0" algn="ctr">
              <a:buNone/>
            </a:pPr>
            <a:r>
              <a:rPr lang="pl-PL" sz="1600" b="1" dirty="0">
                <a:solidFill>
                  <a:srgbClr val="646464"/>
                </a:solidFill>
                <a:latin typeface="Josefin Sans" panose="020B0604020202020204" pitchFamily="2" charset="0"/>
              </a:rPr>
              <a:t>Jak w praktyce moglibyśmy promować potencjał miast i obszarów zielonych, spokojnych i bogatych w sztukę i tradycje?</a:t>
            </a:r>
            <a:endParaRPr lang="it-IT" sz="1600" b="1" dirty="0">
              <a:solidFill>
                <a:srgbClr val="646464"/>
              </a:solidFill>
              <a:latin typeface="Josefin Sans" panose="020B0604020202020204" pitchFamily="2" charset="0"/>
            </a:endParaRPr>
          </a:p>
        </p:txBody>
      </p:sp>
      <p:pic>
        <p:nvPicPr>
          <p:cNvPr id="4" name="Immagine 3" descr="Ragusa2.jpg"/>
          <p:cNvPicPr>
            <a:picLocks noChangeAspect="1"/>
          </p:cNvPicPr>
          <p:nvPr/>
        </p:nvPicPr>
        <p:blipFill>
          <a:blip r:embed="rId3"/>
          <a:stretch>
            <a:fillRect/>
          </a:stretch>
        </p:blipFill>
        <p:spPr>
          <a:xfrm>
            <a:off x="5908908" y="1361313"/>
            <a:ext cx="2758633" cy="2971249"/>
          </a:xfrm>
          <a:prstGeom prst="rect">
            <a:avLst/>
          </a:prstGeom>
        </p:spPr>
      </p:pic>
      <p:pic>
        <p:nvPicPr>
          <p:cNvPr id="5" name="Immagine 4" descr="bosco.jpg"/>
          <p:cNvPicPr>
            <a:picLocks noChangeAspect="1"/>
          </p:cNvPicPr>
          <p:nvPr/>
        </p:nvPicPr>
        <p:blipFill>
          <a:blip r:embed="rId4"/>
          <a:srcRect r="11066"/>
          <a:stretch>
            <a:fillRect/>
          </a:stretch>
        </p:blipFill>
        <p:spPr>
          <a:xfrm>
            <a:off x="900712" y="3276927"/>
            <a:ext cx="3220813" cy="2415610"/>
          </a:xfrm>
          <a:prstGeom prst="rect">
            <a:avLst/>
          </a:prstGeom>
          <a:ln>
            <a:noFill/>
          </a:ln>
          <a:effectLst>
            <a:outerShdw blurRad="292100" dist="139700" dir="2700000" algn="tl" rotWithShape="0">
              <a:srgbClr val="333333">
                <a:alpha val="65000"/>
              </a:srgbClr>
            </a:outerShdw>
          </a:effectLst>
        </p:spPr>
      </p:pic>
      <p:pic>
        <p:nvPicPr>
          <p:cNvPr id="2" name="Obraz 1">
            <a:extLst>
              <a:ext uri="{FF2B5EF4-FFF2-40B4-BE49-F238E27FC236}">
                <a16:creationId xmlns:a16="http://schemas.microsoft.com/office/drawing/2014/main" id="{74798091-F1C0-69D7-3648-429C06459610}"/>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wipe(down)">
                                      <p:cBhvr>
                                        <p:cTn id="17" dur="5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204">
                                            <p:txEl>
                                              <p:pRg st="0" end="0"/>
                                            </p:txEl>
                                          </p:spTgt>
                                        </p:tgtEl>
                                        <p:attrNameLst>
                                          <p:attrName>style.visibility</p:attrName>
                                        </p:attrNameLst>
                                      </p:cBhvr>
                                      <p:to>
                                        <p:strVal val="visible"/>
                                      </p:to>
                                    </p:set>
                                    <p:anim calcmode="lin" valueType="num">
                                      <p:cBhvr>
                                        <p:cTn id="29" dur="1000" fill="hold"/>
                                        <p:tgtEl>
                                          <p:spTgt spid="20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20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204">
                                            <p:txEl>
                                              <p:pRg st="0" end="0"/>
                                            </p:txEl>
                                          </p:spTgt>
                                        </p:tgtEl>
                                        <p:attrNameLst>
                                          <p:attrName>ppt_y</p:attrName>
                                        </p:attrNameLst>
                                      </p:cBhvr>
                                      <p:tavLst>
                                        <p:tav tm="0">
                                          <p:val>
                                            <p:strVal val="#ppt_y"/>
                                          </p:val>
                                        </p:tav>
                                        <p:tav tm="100000">
                                          <p:val>
                                            <p:strVal val="#ppt_y"/>
                                          </p:val>
                                        </p:tav>
                                      </p:tavLst>
                                    </p:anim>
                                    <p:animEffect transition="in" filter="fade">
                                      <p:cBhvr>
                                        <p:cTn id="32" dur="1000"/>
                                        <p:tgtEl>
                                          <p:spTgt spid="20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647642" y="1709176"/>
            <a:ext cx="3765300" cy="602100"/>
          </a:xfrm>
          <a:prstGeom prst="rect">
            <a:avLst/>
          </a:prstGeom>
        </p:spPr>
        <p:txBody>
          <a:bodyPr spcFirstLastPara="1" vert="horz" wrap="square" lIns="91425" tIns="91425" rIns="91425" bIns="91425" anchor="ctr" anchorCtr="0" compatLnSpc="1">
            <a:noAutofit/>
          </a:bodyPr>
          <a:lstStyle/>
          <a:p>
            <a:pPr lvl="0"/>
            <a:r>
              <a:rPr lang="pl-PL" sz="3600" dirty="0"/>
              <a:t>W</a:t>
            </a:r>
            <a:r>
              <a:rPr lang="it-IT" sz="3600" dirty="0"/>
              <a:t>irtual</a:t>
            </a:r>
            <a:r>
              <a:rPr lang="pl-PL" sz="3600" dirty="0" err="1"/>
              <a:t>ne</a:t>
            </a:r>
            <a:r>
              <a:rPr lang="it-IT" sz="3600" dirty="0"/>
              <a:t> mu</a:t>
            </a:r>
            <a:r>
              <a:rPr lang="pl-PL" sz="3600" dirty="0"/>
              <a:t>z</a:t>
            </a:r>
            <a:r>
              <a:rPr lang="it-IT" sz="3600" dirty="0"/>
              <a:t>eum</a:t>
            </a:r>
            <a:endParaRPr sz="3600" dirty="0"/>
          </a:p>
        </p:txBody>
      </p:sp>
      <p:sp>
        <p:nvSpPr>
          <p:cNvPr id="227" name="Google Shape;227;p30"/>
          <p:cNvSpPr txBox="1">
            <a:spLocks noGrp="1"/>
          </p:cNvSpPr>
          <p:nvPr>
            <p:ph type="subTitle" idx="1"/>
          </p:nvPr>
        </p:nvSpPr>
        <p:spPr>
          <a:xfrm>
            <a:off x="443754" y="2618127"/>
            <a:ext cx="8095129" cy="2777506"/>
          </a:xfrm>
          <a:prstGeom prst="rect">
            <a:avLst/>
          </a:prstGeom>
        </p:spPr>
        <p:txBody>
          <a:bodyPr spcFirstLastPara="1" vert="horz" wrap="square" lIns="91425" tIns="91425" rIns="91425" bIns="91425" anchor="t" anchorCtr="0" compatLnSpc="1">
            <a:noAutofit/>
          </a:bodyPr>
          <a:lstStyle/>
          <a:p>
            <a:pPr algn="just">
              <a:buFontTx/>
              <a:buChar char="-"/>
            </a:pPr>
            <a:r>
              <a:rPr lang="pl-PL" sz="2000" dirty="0">
                <a:solidFill>
                  <a:schemeClr val="tx1"/>
                </a:solidFill>
              </a:rPr>
              <a:t>Jest to całkowicie cyfrowy kanał komunikacji, który dzieli tylko niektóre cechy tego, co zwykle nazywamy "tradycyjnym" muzeum. </a:t>
            </a:r>
          </a:p>
          <a:p>
            <a:pPr algn="just">
              <a:buFontTx/>
              <a:buChar char="-"/>
            </a:pPr>
            <a:r>
              <a:rPr lang="pl-PL" sz="2000" dirty="0">
                <a:solidFill>
                  <a:schemeClr val="tx1"/>
                </a:solidFill>
              </a:rPr>
              <a:t>Jego celem jest poprawa i zwiększenie doświadczenia muzealnego poprzez formy personalizacji, interakcji i wzbogacenia zawartości muzeum. </a:t>
            </a:r>
            <a:r>
              <a:rPr lang="en-US" sz="2000" dirty="0">
                <a:solidFill>
                  <a:schemeClr val="tx1"/>
                </a:solidFill>
              </a:rPr>
              <a:t> </a:t>
            </a:r>
          </a:p>
          <a:p>
            <a:pPr algn="just">
              <a:buFontTx/>
              <a:buChar char="-"/>
            </a:pPr>
            <a:r>
              <a:rPr lang="pl-PL" sz="2000" dirty="0">
                <a:solidFill>
                  <a:schemeClr val="tx1"/>
                </a:solidFill>
              </a:rPr>
              <a:t>Może być prezentowane jako cyfrowe odniesienie do fizycznego muzeum lub jako niezależne muzeum</a:t>
            </a:r>
            <a:endParaRPr lang="it-IT" sz="2000" dirty="0">
              <a:solidFill>
                <a:schemeClr val="tx1"/>
              </a:solidFill>
            </a:endParaRPr>
          </a:p>
        </p:txBody>
      </p:sp>
      <p:sp>
        <p:nvSpPr>
          <p:cNvPr id="228" name="Google Shape;228;p30"/>
          <p:cNvSpPr txBox="1">
            <a:spLocks noGrp="1"/>
          </p:cNvSpPr>
          <p:nvPr>
            <p:ph type="title" idx="2"/>
          </p:nvPr>
        </p:nvSpPr>
        <p:spPr>
          <a:xfrm>
            <a:off x="2157565" y="1622995"/>
            <a:ext cx="1185900" cy="758400"/>
          </a:xfrm>
          <a:prstGeom prst="rect">
            <a:avLst/>
          </a:prstGeom>
        </p:spPr>
        <p:txBody>
          <a:bodyPr spcFirstLastPara="1" vert="horz" wrap="square" lIns="91425" tIns="91425" rIns="91425" bIns="91425" anchor="ctr" anchorCtr="0" compatLnSpc="1">
            <a:noAutofit/>
          </a:bodyPr>
          <a:lstStyle/>
          <a:p>
            <a:r>
              <a:rPr lang="en" dirty="0"/>
              <a:t>01</a:t>
            </a:r>
            <a:endParaRPr dirty="0"/>
          </a:p>
        </p:txBody>
      </p:sp>
      <p:pic>
        <p:nvPicPr>
          <p:cNvPr id="2" name="Obraz 1">
            <a:extLst>
              <a:ext uri="{FF2B5EF4-FFF2-40B4-BE49-F238E27FC236}">
                <a16:creationId xmlns:a16="http://schemas.microsoft.com/office/drawing/2014/main" id="{9E613403-CF45-9E9D-A60F-7E4125FD93E8}"/>
              </a:ext>
            </a:extLst>
          </p:cNvPr>
          <p:cNvPicPr>
            <a:picLocks noChangeAspect="1"/>
          </p:cNvPicPr>
          <p:nvPr/>
        </p:nvPicPr>
        <p:blipFill>
          <a:blip r:embed="rId3"/>
          <a:stretch>
            <a:fillRect/>
          </a:stretch>
        </p:blipFill>
        <p:spPr>
          <a:xfrm>
            <a:off x="642484" y="743954"/>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800" decel="100000"/>
                                        <p:tgtEl>
                                          <p:spTgt spid="228"/>
                                        </p:tgtEl>
                                      </p:cBhvr>
                                    </p:animEffect>
                                    <p:anim calcmode="lin" valueType="num">
                                      <p:cBhvr>
                                        <p:cTn id="8" dur="800" decel="100000" fill="hold"/>
                                        <p:tgtEl>
                                          <p:spTgt spid="228"/>
                                        </p:tgtEl>
                                        <p:attrNameLst>
                                          <p:attrName>style.rotation</p:attrName>
                                        </p:attrNameLst>
                                      </p:cBhvr>
                                      <p:tavLst>
                                        <p:tav tm="0">
                                          <p:val>
                                            <p:fltVal val="-90"/>
                                          </p:val>
                                        </p:tav>
                                        <p:tav tm="100000">
                                          <p:val>
                                            <p:fltVal val="0"/>
                                          </p:val>
                                        </p:tav>
                                      </p:tavLst>
                                    </p:anim>
                                    <p:anim calcmode="lin" valueType="num">
                                      <p:cBhvr>
                                        <p:cTn id="9" dur="800" decel="100000" fill="hold"/>
                                        <p:tgtEl>
                                          <p:spTgt spid="228"/>
                                        </p:tgtEl>
                                        <p:attrNameLst>
                                          <p:attrName>ppt_x</p:attrName>
                                        </p:attrNameLst>
                                      </p:cBhvr>
                                      <p:tavLst>
                                        <p:tav tm="0">
                                          <p:val>
                                            <p:strVal val="#ppt_x+0.4"/>
                                          </p:val>
                                        </p:tav>
                                        <p:tav tm="100000">
                                          <p:val>
                                            <p:strVal val="#ppt_x-0.05"/>
                                          </p:val>
                                        </p:tav>
                                      </p:tavLst>
                                    </p:anim>
                                    <p:anim calcmode="lin" valueType="num">
                                      <p:cBhvr>
                                        <p:cTn id="10" dur="800" decel="100000" fill="hold"/>
                                        <p:tgtEl>
                                          <p:spTgt spid="2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plus(in)">
                                      <p:cBhvr>
                                        <p:cTn id="17" dur="20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27">
                                            <p:txEl>
                                              <p:pRg st="0" end="0"/>
                                            </p:txEl>
                                          </p:spTgt>
                                        </p:tgtEl>
                                        <p:attrNameLst>
                                          <p:attrName>style.visibility</p:attrName>
                                        </p:attrNameLst>
                                      </p:cBhvr>
                                      <p:to>
                                        <p:strVal val="visible"/>
                                      </p:to>
                                    </p:set>
                                    <p:animEffect transition="in" filter="barn(inHorizontal)">
                                      <p:cBhvr>
                                        <p:cTn id="22" dur="500"/>
                                        <p:tgtEl>
                                          <p:spTgt spid="2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27">
                                            <p:txEl>
                                              <p:pRg st="1" end="1"/>
                                            </p:txEl>
                                          </p:spTgt>
                                        </p:tgtEl>
                                        <p:attrNameLst>
                                          <p:attrName>style.visibility</p:attrName>
                                        </p:attrNameLst>
                                      </p:cBhvr>
                                      <p:to>
                                        <p:strVal val="visible"/>
                                      </p:to>
                                    </p:set>
                                    <p:animEffect transition="in" filter="barn(inHorizontal)">
                                      <p:cBhvr>
                                        <p:cTn id="27" dur="500"/>
                                        <p:tgtEl>
                                          <p:spTgt spid="2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build="p"/>
      <p:bldP spid="2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5166795" y="1465327"/>
            <a:ext cx="3909970" cy="602100"/>
          </a:xfrm>
          <a:prstGeom prst="rect">
            <a:avLst/>
          </a:prstGeom>
        </p:spPr>
        <p:txBody>
          <a:bodyPr spcFirstLastPara="1" vert="horz" wrap="square" lIns="91425" tIns="91425" rIns="91425" bIns="91425" anchor="ctr" anchorCtr="0" compatLnSpc="1">
            <a:noAutofit/>
          </a:bodyPr>
          <a:lstStyle/>
          <a:p>
            <a:pPr lvl="0"/>
            <a:r>
              <a:rPr lang="pl-PL" sz="3600" dirty="0"/>
              <a:t>W</a:t>
            </a:r>
            <a:r>
              <a:rPr lang="it-IT" sz="3600" dirty="0"/>
              <a:t>irtual</a:t>
            </a:r>
            <a:r>
              <a:rPr lang="pl-PL" sz="3600" dirty="0" err="1"/>
              <a:t>ne</a:t>
            </a:r>
            <a:r>
              <a:rPr lang="it-IT" sz="3600" dirty="0"/>
              <a:t> mu</a:t>
            </a:r>
            <a:r>
              <a:rPr lang="pl-PL" sz="3600" dirty="0"/>
              <a:t>z</a:t>
            </a:r>
            <a:r>
              <a:rPr lang="it-IT" sz="3600" dirty="0"/>
              <a:t>e</a:t>
            </a:r>
            <a:r>
              <a:rPr lang="pl-PL" sz="3600" dirty="0"/>
              <a:t>a</a:t>
            </a:r>
            <a:endParaRPr sz="3600" dirty="0"/>
          </a:p>
        </p:txBody>
      </p:sp>
      <p:sp>
        <p:nvSpPr>
          <p:cNvPr id="234" name="Google Shape;234;p31"/>
          <p:cNvSpPr txBox="1">
            <a:spLocks noGrp="1"/>
          </p:cNvSpPr>
          <p:nvPr>
            <p:ph type="subTitle" idx="1"/>
          </p:nvPr>
        </p:nvSpPr>
        <p:spPr>
          <a:xfrm>
            <a:off x="1223958" y="2132018"/>
            <a:ext cx="4886387" cy="518700"/>
          </a:xfrm>
          <a:prstGeom prst="rect">
            <a:avLst/>
          </a:prstGeom>
        </p:spPr>
        <p:txBody>
          <a:bodyPr spcFirstLastPara="1" vert="horz" wrap="square" lIns="91425" tIns="91425" rIns="91425" bIns="91425" anchor="t" anchorCtr="0" compatLnSpc="1">
            <a:noAutofit/>
          </a:bodyPr>
          <a:lstStyle/>
          <a:p>
            <a:pPr marL="0" indent="0"/>
            <a:r>
              <a:rPr lang="pl-PL" sz="1600" b="1" dirty="0">
                <a:solidFill>
                  <a:srgbClr val="646464"/>
                </a:solidFill>
              </a:rPr>
              <a:t>Główne aspekty wirtualnego muzeum to:</a:t>
            </a:r>
            <a:endParaRPr lang="it-IT" sz="1600" b="1" dirty="0">
              <a:solidFill>
                <a:srgbClr val="646464"/>
              </a:solidFill>
            </a:endParaRPr>
          </a:p>
        </p:txBody>
      </p:sp>
      <p:graphicFrame>
        <p:nvGraphicFramePr>
          <p:cNvPr id="5" name="Diagramma 4"/>
          <p:cNvGraphicFramePr/>
          <p:nvPr>
            <p:extLst>
              <p:ext uri="{D42A27DB-BD31-4B8C-83A1-F6EECF244321}">
                <p14:modId xmlns:p14="http://schemas.microsoft.com/office/powerpoint/2010/main" val="185555676"/>
              </p:ext>
            </p:extLst>
          </p:nvPr>
        </p:nvGraphicFramePr>
        <p:xfrm>
          <a:off x="1223957" y="2715311"/>
          <a:ext cx="7091430" cy="267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Obraz 1">
            <a:extLst>
              <a:ext uri="{FF2B5EF4-FFF2-40B4-BE49-F238E27FC236}">
                <a16:creationId xmlns:a16="http://schemas.microsoft.com/office/drawing/2014/main" id="{E61AE062-00CE-A342-E878-0F2AF925F727}"/>
              </a:ext>
            </a:extLst>
          </p:cNvPr>
          <p:cNvPicPr>
            <a:picLocks noChangeAspect="1"/>
          </p:cNvPicPr>
          <p:nvPr/>
        </p:nvPicPr>
        <p:blipFill>
          <a:blip r:embed="rId8"/>
          <a:stretch>
            <a:fillRect/>
          </a:stretch>
        </p:blipFill>
        <p:spPr>
          <a:xfrm>
            <a:off x="624196" y="769321"/>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box(in)">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4">
                                            <p:txEl>
                                              <p:pRg st="0" end="0"/>
                                            </p:txEl>
                                          </p:spTgt>
                                        </p:tgtEl>
                                        <p:attrNameLst>
                                          <p:attrName>style.visibility</p:attrName>
                                        </p:attrNameLst>
                                      </p:cBhvr>
                                      <p:to>
                                        <p:strVal val="visible"/>
                                      </p:to>
                                    </p:set>
                                    <p:animEffect transition="in" filter="strips(downLeft)">
                                      <p:cBhvr>
                                        <p:cTn id="12" dur="500"/>
                                        <p:tgtEl>
                                          <p:spTgt spid="2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build="p"/>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2515105" y="1654607"/>
            <a:ext cx="4149043" cy="643712"/>
          </a:xfrm>
          <a:prstGeom prst="rect">
            <a:avLst/>
          </a:prstGeom>
        </p:spPr>
        <p:txBody>
          <a:bodyPr spcFirstLastPara="1" vert="horz" wrap="square" lIns="91425" tIns="91425" rIns="91425" bIns="91425" anchor="b" anchorCtr="0" compatLnSpc="1">
            <a:noAutofit/>
          </a:bodyPr>
          <a:lstStyle/>
          <a:p>
            <a:pPr lvl="0"/>
            <a:r>
              <a:rPr lang="pl-PL" sz="3600" dirty="0"/>
              <a:t>W</a:t>
            </a:r>
            <a:r>
              <a:rPr lang="it-IT" sz="3600" dirty="0"/>
              <a:t>irtual</a:t>
            </a:r>
            <a:r>
              <a:rPr lang="pl-PL" sz="3600" dirty="0"/>
              <a:t>n</a:t>
            </a:r>
            <a:r>
              <a:rPr lang="it-IT" sz="3600" dirty="0"/>
              <a:t> mu</a:t>
            </a:r>
            <a:r>
              <a:rPr lang="pl-PL" sz="3600" dirty="0"/>
              <a:t>z</a:t>
            </a:r>
            <a:r>
              <a:rPr lang="it-IT" sz="3600" dirty="0"/>
              <a:t>eum</a:t>
            </a:r>
            <a:endParaRPr sz="3600" dirty="0"/>
          </a:p>
        </p:txBody>
      </p:sp>
      <p:sp>
        <p:nvSpPr>
          <p:cNvPr id="241" name="Google Shape;241;p32"/>
          <p:cNvSpPr txBox="1">
            <a:spLocks noGrp="1"/>
          </p:cNvSpPr>
          <p:nvPr>
            <p:ph type="subTitle" idx="1"/>
          </p:nvPr>
        </p:nvSpPr>
        <p:spPr>
          <a:xfrm>
            <a:off x="823020" y="2312814"/>
            <a:ext cx="7258662" cy="1353474"/>
          </a:xfrm>
          <a:prstGeom prst="rect">
            <a:avLst/>
          </a:prstGeom>
        </p:spPr>
        <p:txBody>
          <a:bodyPr spcFirstLastPara="1" vert="horz" wrap="square" lIns="91425" tIns="91425" rIns="91425" bIns="91425" anchor="t" anchorCtr="0" compatLnSpc="1">
            <a:noAutofit/>
          </a:bodyPr>
          <a:lstStyle/>
          <a:p>
            <a:r>
              <a:rPr lang="pl-PL" dirty="0">
                <a:solidFill>
                  <a:schemeClr val="tx1"/>
                </a:solidFill>
              </a:rPr>
              <a:t>W UE proces adaptacji do nowych narzędzi cyfrowych był stopniowy, ale niezwykły: wirtualne muzea miast i krajów stały się szansą w okresie pandemii. Niemożność dostępu do fizycznego muzeum przyniosła nowe rozwiązania cyfrowe, które zmieniły ideał tradycyjnego muzeum, wprowadzając wycieczki wideo, przewodniki audio i inne elementy cyfrowe, które mogą zapewnić szerokie udostępnianie dziedzictwa kulturowego.</a:t>
            </a:r>
            <a:endParaRPr lang="it-IT" dirty="0">
              <a:solidFill>
                <a:schemeClr val="tx1"/>
              </a:solidFill>
            </a:endParaRPr>
          </a:p>
        </p:txBody>
      </p:sp>
      <p:sp>
        <p:nvSpPr>
          <p:cNvPr id="242" name="Google Shape;242;p32"/>
          <p:cNvSpPr/>
          <p:nvPr/>
        </p:nvSpPr>
        <p:spPr>
          <a:xfrm rot="5400000" flipH="1">
            <a:off x="244200" y="613061"/>
            <a:ext cx="488700" cy="9771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32"/>
          <p:cNvSpPr/>
          <p:nvPr/>
        </p:nvSpPr>
        <p:spPr>
          <a:xfrm flipH="1">
            <a:off x="0" y="1834649"/>
            <a:ext cx="488700" cy="24813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4" name="Google Shape;244;p32"/>
          <p:cNvSpPr/>
          <p:nvPr/>
        </p:nvSpPr>
        <p:spPr>
          <a:xfrm rot="5400000" flipH="1">
            <a:off x="2542800" y="-716400"/>
            <a:ext cx="488700" cy="36360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5" name="Google Shape;245;p32"/>
          <p:cNvSpPr/>
          <p:nvPr/>
        </p:nvSpPr>
        <p:spPr>
          <a:xfrm flipH="1">
            <a:off x="0" y="1345950"/>
            <a:ext cx="488700" cy="4887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2"/>
          <p:cNvSpPr/>
          <p:nvPr/>
        </p:nvSpPr>
        <p:spPr>
          <a:xfrm rot="-5400000" flipH="1">
            <a:off x="8411100" y="5267838"/>
            <a:ext cx="488700" cy="9771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2"/>
          <p:cNvSpPr/>
          <p:nvPr/>
        </p:nvSpPr>
        <p:spPr>
          <a:xfrm rot="10800000" flipH="1">
            <a:off x="8655300" y="2542050"/>
            <a:ext cx="488700" cy="24813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2"/>
          <p:cNvSpPr/>
          <p:nvPr/>
        </p:nvSpPr>
        <p:spPr>
          <a:xfrm rot="-5400000" flipH="1">
            <a:off x="6112500" y="3938399"/>
            <a:ext cx="488700" cy="3636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2"/>
          <p:cNvSpPr/>
          <p:nvPr/>
        </p:nvSpPr>
        <p:spPr>
          <a:xfrm rot="10800000" flipH="1">
            <a:off x="8655300" y="5023349"/>
            <a:ext cx="488700" cy="4887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Rettangolo 11"/>
          <p:cNvSpPr/>
          <p:nvPr/>
        </p:nvSpPr>
        <p:spPr>
          <a:xfrm>
            <a:off x="1271016" y="3948016"/>
            <a:ext cx="6601969" cy="1477328"/>
          </a:xfrm>
          <a:prstGeom prst="rect">
            <a:avLst/>
          </a:prstGeom>
        </p:spPr>
        <p:txBody>
          <a:bodyPr wrap="square">
            <a:spAutoFit/>
          </a:bodyPr>
          <a:lstStyle/>
          <a:p>
            <a:pPr algn="ctr"/>
            <a:r>
              <a:rPr lang="pl-PL" b="1" dirty="0">
                <a:solidFill>
                  <a:schemeClr val="accent1"/>
                </a:solidFill>
                <a:latin typeface="Montserrat" charset="0"/>
              </a:rPr>
              <a:t>Mówiąc konkretnie, obecnie komunikacja cyfrowa przeszła zmianę kierunku, od celu wyłącznie promocyjnego i informacyjnego do atrakcyjnego opowiadania historii, mającego na celu poznanie oferty muzeum i jego nowoczesnej interpretacji.</a:t>
            </a:r>
            <a:endParaRPr lang="it-IT" b="1" dirty="0">
              <a:solidFill>
                <a:schemeClr val="accent1"/>
              </a:solidFill>
            </a:endParaRPr>
          </a:p>
        </p:txBody>
      </p:sp>
      <p:pic>
        <p:nvPicPr>
          <p:cNvPr id="2" name="Obraz 1">
            <a:extLst>
              <a:ext uri="{FF2B5EF4-FFF2-40B4-BE49-F238E27FC236}">
                <a16:creationId xmlns:a16="http://schemas.microsoft.com/office/drawing/2014/main" id="{C6F417A9-B813-1FD6-7A4A-CA143078F84B}"/>
              </a:ext>
            </a:extLst>
          </p:cNvPr>
          <p:cNvPicPr>
            <a:picLocks noChangeAspect="1"/>
          </p:cNvPicPr>
          <p:nvPr/>
        </p:nvPicPr>
        <p:blipFill>
          <a:blip r:embed="rId3"/>
          <a:stretch>
            <a:fillRect/>
          </a:stretch>
        </p:blipFill>
        <p:spPr>
          <a:xfrm>
            <a:off x="161218" y="120260"/>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800" decel="100000"/>
                                        <p:tgtEl>
                                          <p:spTgt spid="240"/>
                                        </p:tgtEl>
                                      </p:cBhvr>
                                    </p:animEffect>
                                    <p:anim calcmode="lin" valueType="num">
                                      <p:cBhvr>
                                        <p:cTn id="8" dur="800" decel="100000" fill="hold"/>
                                        <p:tgtEl>
                                          <p:spTgt spid="240"/>
                                        </p:tgtEl>
                                        <p:attrNameLst>
                                          <p:attrName>style.rotation</p:attrName>
                                        </p:attrNameLst>
                                      </p:cBhvr>
                                      <p:tavLst>
                                        <p:tav tm="0">
                                          <p:val>
                                            <p:fltVal val="-90"/>
                                          </p:val>
                                        </p:tav>
                                        <p:tav tm="100000">
                                          <p:val>
                                            <p:fltVal val="0"/>
                                          </p:val>
                                        </p:tav>
                                      </p:tavLst>
                                    </p:anim>
                                    <p:anim calcmode="lin" valueType="num">
                                      <p:cBhvr>
                                        <p:cTn id="9" dur="800" decel="100000" fill="hold"/>
                                        <p:tgtEl>
                                          <p:spTgt spid="240"/>
                                        </p:tgtEl>
                                        <p:attrNameLst>
                                          <p:attrName>ppt_x</p:attrName>
                                        </p:attrNameLst>
                                      </p:cBhvr>
                                      <p:tavLst>
                                        <p:tav tm="0">
                                          <p:val>
                                            <p:strVal val="#ppt_x+0.4"/>
                                          </p:val>
                                        </p:tav>
                                        <p:tav tm="100000">
                                          <p:val>
                                            <p:strVal val="#ppt_x-0.05"/>
                                          </p:val>
                                        </p:tav>
                                      </p:tavLst>
                                    </p:anim>
                                    <p:anim calcmode="lin" valueType="num">
                                      <p:cBhvr>
                                        <p:cTn id="10" dur="800" decel="100000" fill="hold"/>
                                        <p:tgtEl>
                                          <p:spTgt spid="2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1">
                                            <p:txEl>
                                              <p:pRg st="0" end="0"/>
                                            </p:txEl>
                                          </p:spTgt>
                                        </p:tgtEl>
                                        <p:attrNameLst>
                                          <p:attrName>style.visibility</p:attrName>
                                        </p:attrNameLst>
                                      </p:cBhvr>
                                      <p:to>
                                        <p:strVal val="visible"/>
                                      </p:to>
                                    </p:set>
                                    <p:animEffect transition="in" filter="fade">
                                      <p:cBhvr>
                                        <p:cTn id="17" dur="1000"/>
                                        <p:tgtEl>
                                          <p:spTgt spid="241">
                                            <p:txEl>
                                              <p:pRg st="0" end="0"/>
                                            </p:txEl>
                                          </p:spTgt>
                                        </p:tgtEl>
                                      </p:cBhvr>
                                    </p:animEffect>
                                    <p:anim calcmode="lin" valueType="num">
                                      <p:cBhvr>
                                        <p:cTn id="18" dur="1000" fill="hold"/>
                                        <p:tgtEl>
                                          <p:spTgt spid="24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P spid="241"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33"/>
          <p:cNvSpPr txBox="1">
            <a:spLocks noGrp="1"/>
          </p:cNvSpPr>
          <p:nvPr>
            <p:ph type="subTitle" idx="1"/>
          </p:nvPr>
        </p:nvSpPr>
        <p:spPr>
          <a:xfrm>
            <a:off x="3086469" y="1703764"/>
            <a:ext cx="5370300" cy="3567400"/>
          </a:xfrm>
          <a:prstGeom prst="rect">
            <a:avLst/>
          </a:prstGeom>
        </p:spPr>
        <p:txBody>
          <a:bodyPr spcFirstLastPara="1" vert="horz" wrap="square" lIns="91425" tIns="91425" rIns="91425" bIns="91425" anchor="t" anchorCtr="0" compatLnSpc="1">
            <a:noAutofit/>
          </a:bodyPr>
          <a:lstStyle/>
          <a:p>
            <a:pPr algn="ctr"/>
            <a:r>
              <a:rPr lang="pl-PL" dirty="0">
                <a:solidFill>
                  <a:schemeClr val="tx1"/>
                </a:solidFill>
              </a:rPr>
              <a:t>Wirtualne wycieczki po muzeach obywatelskich oferują pełnoekranowe zwiedzanie pomieszczeń i pozwalają na wirtualne doświadczenie dla wszystkich, które wykracza poza granice przestrzeni. Korzystając z myszy i </a:t>
            </a:r>
            <a:r>
              <a:rPr lang="en-US" dirty="0">
                <a:solidFill>
                  <a:schemeClr val="accent1"/>
                </a:solidFill>
              </a:rPr>
              <a:t>k</a:t>
            </a:r>
            <a:r>
              <a:rPr lang="pl-PL" dirty="0" err="1">
                <a:solidFill>
                  <a:schemeClr val="accent1"/>
                </a:solidFill>
              </a:rPr>
              <a:t>lawiatury</a:t>
            </a:r>
            <a:r>
              <a:rPr lang="en-US" dirty="0">
                <a:solidFill>
                  <a:schemeClr val="tx1"/>
                </a:solidFill>
              </a:rPr>
              <a:t>, </a:t>
            </a:r>
            <a:r>
              <a:rPr lang="pl-PL" dirty="0">
                <a:solidFill>
                  <a:schemeClr val="tx1"/>
                </a:solidFill>
              </a:rPr>
              <a:t>klikając na </a:t>
            </a:r>
            <a:r>
              <a:rPr lang="pl-PL" dirty="0" err="1">
                <a:solidFill>
                  <a:schemeClr val="tx1"/>
                </a:solidFill>
              </a:rPr>
              <a:t>hotspoty</a:t>
            </a:r>
            <a:r>
              <a:rPr lang="pl-PL" dirty="0">
                <a:solidFill>
                  <a:schemeClr val="tx1"/>
                </a:solidFill>
              </a:rPr>
              <a:t> umieszczone w pomieszczeniach i przeglądając interaktywne mapy, wizyta jest pogłębiona o elementy kontekstowe: zdjęcia, filmy i teksty, a ścieżka jest swobodnie wybierana przez odwiedzającego.</a:t>
            </a:r>
            <a:endParaRPr lang="it-IT" dirty="0">
              <a:solidFill>
                <a:schemeClr val="tx1"/>
              </a:solidFill>
            </a:endParaRPr>
          </a:p>
        </p:txBody>
      </p:sp>
      <p:pic>
        <p:nvPicPr>
          <p:cNvPr id="6" name="Immagine 5" descr="museo virtuale 3.jpeg"/>
          <p:cNvPicPr>
            <a:picLocks noChangeAspect="1"/>
          </p:cNvPicPr>
          <p:nvPr/>
        </p:nvPicPr>
        <p:blipFill>
          <a:blip r:embed="rId3"/>
          <a:stretch>
            <a:fillRect/>
          </a:stretch>
        </p:blipFill>
        <p:spPr>
          <a:xfrm>
            <a:off x="131674" y="2291465"/>
            <a:ext cx="3379622" cy="2468929"/>
          </a:xfrm>
          <a:prstGeom prst="rect">
            <a:avLst/>
          </a:prstGeom>
        </p:spPr>
      </p:pic>
      <p:pic>
        <p:nvPicPr>
          <p:cNvPr id="2" name="Obraz 1">
            <a:extLst>
              <a:ext uri="{FF2B5EF4-FFF2-40B4-BE49-F238E27FC236}">
                <a16:creationId xmlns:a16="http://schemas.microsoft.com/office/drawing/2014/main" id="{38A7969D-2DF8-0B6E-43C3-B874E15C44FD}"/>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55">
                                            <p:txEl>
                                              <p:pRg st="0" end="0"/>
                                            </p:txEl>
                                          </p:spTgt>
                                        </p:tgtEl>
                                        <p:attrNameLst>
                                          <p:attrName>style.visibility</p:attrName>
                                        </p:attrNameLst>
                                      </p:cBhvr>
                                      <p:to>
                                        <p:strVal val="visible"/>
                                      </p:to>
                                    </p:set>
                                    <p:animEffect transition="in" filter="wedge">
                                      <p:cBhvr>
                                        <p:cTn id="14" dur="2000"/>
                                        <p:tgtEl>
                                          <p:spTgt spid="25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nodeType="clickEffect">
                                  <p:stCondLst>
                                    <p:cond delay="0"/>
                                  </p:stCondLst>
                                  <p:childTnLst>
                                    <p:set>
                                      <p:cBhvr>
                                        <p:cTn id="18"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503982" y="1716491"/>
            <a:ext cx="1780237" cy="602100"/>
          </a:xfrm>
          <a:prstGeom prst="rect">
            <a:avLst/>
          </a:prstGeom>
        </p:spPr>
        <p:txBody>
          <a:bodyPr spcFirstLastPara="1" vert="horz" wrap="square" lIns="91425" tIns="91425" rIns="91425" bIns="91425" anchor="ctr" anchorCtr="0" compatLnSpc="1">
            <a:noAutofit/>
          </a:bodyPr>
          <a:lstStyle/>
          <a:p>
            <a:pPr lvl="0"/>
            <a:r>
              <a:rPr lang="it-IT" sz="3600" dirty="0"/>
              <a:t>Blog</a:t>
            </a:r>
            <a:endParaRPr sz="3600"/>
          </a:p>
        </p:txBody>
      </p:sp>
      <p:sp>
        <p:nvSpPr>
          <p:cNvPr id="227" name="Google Shape;227;p30"/>
          <p:cNvSpPr txBox="1">
            <a:spLocks noGrp="1"/>
          </p:cNvSpPr>
          <p:nvPr>
            <p:ph type="subTitle" idx="1"/>
          </p:nvPr>
        </p:nvSpPr>
        <p:spPr>
          <a:xfrm>
            <a:off x="854361" y="2881851"/>
            <a:ext cx="7331348" cy="2181640"/>
          </a:xfrm>
          <a:prstGeom prst="rect">
            <a:avLst/>
          </a:prstGeom>
        </p:spPr>
        <p:txBody>
          <a:bodyPr spcFirstLastPara="1" vert="horz" wrap="square" lIns="91425" tIns="91425" rIns="91425" bIns="91425" anchor="t" anchorCtr="0" compatLnSpc="1">
            <a:noAutofit/>
          </a:bodyPr>
          <a:lstStyle/>
          <a:p>
            <a:pPr algn="just"/>
            <a:r>
              <a:rPr lang="pl-PL" sz="2000" dirty="0">
                <a:solidFill>
                  <a:schemeClr val="tx1"/>
                </a:solidFill>
              </a:rPr>
              <a:t>Blog to </a:t>
            </a:r>
            <a:r>
              <a:rPr lang="pl-PL" sz="2000" b="1" dirty="0">
                <a:solidFill>
                  <a:schemeClr val="tx1"/>
                </a:solidFill>
              </a:rPr>
              <a:t>internetowy pamiętnik</a:t>
            </a:r>
            <a:r>
              <a:rPr lang="pl-PL" sz="2000" dirty="0">
                <a:solidFill>
                  <a:schemeClr val="tx1"/>
                </a:solidFill>
              </a:rPr>
              <a:t>, który umożliwia </a:t>
            </a:r>
            <a:r>
              <a:rPr lang="pl-PL" sz="2000" b="1" dirty="0">
                <a:solidFill>
                  <a:schemeClr val="tx1"/>
                </a:solidFill>
              </a:rPr>
              <a:t>tworzenie treści</a:t>
            </a:r>
            <a:r>
              <a:rPr lang="pl-PL" sz="2000" dirty="0">
                <a:solidFill>
                  <a:schemeClr val="tx1"/>
                </a:solidFill>
              </a:rPr>
              <a:t> w porządku chronologicznym. Struktura przypomina strukturę pamiętnika, każda strona ma datę i adres rozpoznawania (</a:t>
            </a:r>
            <a:r>
              <a:rPr lang="pl-PL" sz="2000" dirty="0" err="1">
                <a:solidFill>
                  <a:schemeClr val="tx1"/>
                </a:solidFill>
              </a:rPr>
              <a:t>permalink</a:t>
            </a:r>
            <a:r>
              <a:rPr lang="pl-PL" sz="2000" dirty="0">
                <a:solidFill>
                  <a:schemeClr val="tx1"/>
                </a:solidFill>
              </a:rPr>
              <a:t>). Główną różnicą w porównaniu do strony internetowej jest jej ciągła ewolucja.</a:t>
            </a:r>
            <a:endParaRPr lang="it-IT" sz="2000" dirty="0">
              <a:solidFill>
                <a:schemeClr val="tx1"/>
              </a:solidFill>
            </a:endParaRPr>
          </a:p>
        </p:txBody>
      </p:sp>
      <p:sp>
        <p:nvSpPr>
          <p:cNvPr id="228" name="Google Shape;228;p30"/>
          <p:cNvSpPr txBox="1">
            <a:spLocks noGrp="1"/>
          </p:cNvSpPr>
          <p:nvPr>
            <p:ph type="title" idx="2"/>
          </p:nvPr>
        </p:nvSpPr>
        <p:spPr>
          <a:xfrm>
            <a:off x="2157565" y="1622995"/>
            <a:ext cx="1185900" cy="758400"/>
          </a:xfrm>
          <a:prstGeom prst="rect">
            <a:avLst/>
          </a:prstGeom>
        </p:spPr>
        <p:txBody>
          <a:bodyPr spcFirstLastPara="1" vert="horz" wrap="square" lIns="91425" tIns="91425" rIns="91425" bIns="91425" anchor="ctr" anchorCtr="0" compatLnSpc="1">
            <a:noAutofit/>
          </a:bodyPr>
          <a:lstStyle/>
          <a:p>
            <a:r>
              <a:rPr lang="en" dirty="0"/>
              <a:t>02</a:t>
            </a:r>
            <a:endParaRPr/>
          </a:p>
        </p:txBody>
      </p:sp>
      <p:pic>
        <p:nvPicPr>
          <p:cNvPr id="2" name="Obraz 1">
            <a:extLst>
              <a:ext uri="{FF2B5EF4-FFF2-40B4-BE49-F238E27FC236}">
                <a16:creationId xmlns:a16="http://schemas.microsoft.com/office/drawing/2014/main" id="{E2202211-0E87-93F3-18FB-FDBEAF5D6B00}"/>
              </a:ext>
            </a:extLst>
          </p:cNvPr>
          <p:cNvPicPr>
            <a:picLocks noChangeAspect="1"/>
          </p:cNvPicPr>
          <p:nvPr/>
        </p:nvPicPr>
        <p:blipFill>
          <a:blip r:embed="rId3"/>
          <a:stretch>
            <a:fillRect/>
          </a:stretch>
        </p:blipFill>
        <p:spPr>
          <a:xfrm>
            <a:off x="651628" y="834248"/>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anim calcmode="lin" valueType="num">
                                      <p:cBhvr>
                                        <p:cTn id="8" dur="1000" fill="hold"/>
                                        <p:tgtEl>
                                          <p:spTgt spid="228"/>
                                        </p:tgtEl>
                                        <p:attrNameLst>
                                          <p:attrName>ppt_x</p:attrName>
                                        </p:attrNameLst>
                                      </p:cBhvr>
                                      <p:tavLst>
                                        <p:tav tm="0">
                                          <p:val>
                                            <p:strVal val="#ppt_x"/>
                                          </p:val>
                                        </p:tav>
                                        <p:tav tm="100000">
                                          <p:val>
                                            <p:strVal val="#ppt_x"/>
                                          </p:val>
                                        </p:tav>
                                      </p:tavLst>
                                    </p:anim>
                                    <p:anim calcmode="lin" valueType="num">
                                      <p:cBhvr>
                                        <p:cTn id="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26"/>
                                        </p:tgtEl>
                                        <p:attrNameLst>
                                          <p:attrName>style.visibility</p:attrName>
                                        </p:attrNameLst>
                                      </p:cBhvr>
                                      <p:to>
                                        <p:strVal val="visible"/>
                                      </p:to>
                                    </p:set>
                                    <p:animEffect transition="in" filter="checkerboard(across)">
                                      <p:cBhvr>
                                        <p:cTn id="14" dur="500"/>
                                        <p:tgtEl>
                                          <p:spTgt spid="2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7">
                                            <p:txEl>
                                              <p:pRg st="0" end="0"/>
                                            </p:txEl>
                                          </p:spTgt>
                                        </p:tgtEl>
                                        <p:attrNameLst>
                                          <p:attrName>style.visibility</p:attrName>
                                        </p:attrNameLst>
                                      </p:cBhvr>
                                      <p:to>
                                        <p:strVal val="visible"/>
                                      </p:to>
                                    </p:set>
                                    <p:anim calcmode="lin" valueType="num">
                                      <p:cBhvr additive="base">
                                        <p:cTn id="19"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build="p"/>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4"/>
          <p:cNvSpPr txBox="1">
            <a:spLocks noGrp="1"/>
          </p:cNvSpPr>
          <p:nvPr>
            <p:ph type="title"/>
          </p:nvPr>
        </p:nvSpPr>
        <p:spPr>
          <a:xfrm>
            <a:off x="540000" y="1226075"/>
            <a:ext cx="3767100" cy="572700"/>
          </a:xfrm>
          <a:prstGeom prst="rect">
            <a:avLst/>
          </a:prstGeom>
        </p:spPr>
        <p:txBody>
          <a:bodyPr spcFirstLastPara="1" vert="horz" wrap="square" lIns="91425" tIns="91425" rIns="91425" bIns="91425" anchor="t" anchorCtr="0" compatLnSpc="1">
            <a:noAutofit/>
          </a:bodyPr>
          <a:lstStyle/>
          <a:p>
            <a:pPr lvl="0"/>
            <a:r>
              <a:rPr lang="it-IT" sz="3200" dirty="0"/>
              <a:t>Blog</a:t>
            </a:r>
            <a:endParaRPr/>
          </a:p>
        </p:txBody>
      </p:sp>
      <p:sp>
        <p:nvSpPr>
          <p:cNvPr id="268" name="Google Shape;268;p34"/>
          <p:cNvSpPr/>
          <p:nvPr/>
        </p:nvSpPr>
        <p:spPr>
          <a:xfrm flipH="1">
            <a:off x="0" y="4534938"/>
            <a:ext cx="488700" cy="9771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9" name="Google Shape;269;p34"/>
          <p:cNvSpPr/>
          <p:nvPr/>
        </p:nvSpPr>
        <p:spPr>
          <a:xfrm rot="-5400000" flipH="1">
            <a:off x="1573650" y="3938399"/>
            <a:ext cx="488700" cy="36360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0" name="Google Shape;270;p34"/>
          <p:cNvSpPr/>
          <p:nvPr/>
        </p:nvSpPr>
        <p:spPr>
          <a:xfrm rot="10800000" flipH="1">
            <a:off x="3636000" y="5512049"/>
            <a:ext cx="488700" cy="4887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1" name="Google Shape;271;p34"/>
          <p:cNvSpPr/>
          <p:nvPr/>
        </p:nvSpPr>
        <p:spPr>
          <a:xfrm rot="10800000" flipH="1">
            <a:off x="8655300" y="1345949"/>
            <a:ext cx="488700" cy="9771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2" name="Google Shape;272;p34"/>
          <p:cNvSpPr/>
          <p:nvPr/>
        </p:nvSpPr>
        <p:spPr>
          <a:xfrm rot="5400000" flipH="1">
            <a:off x="7081650" y="-716412"/>
            <a:ext cx="488700" cy="36360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3" name="Google Shape;273;p34"/>
          <p:cNvSpPr/>
          <p:nvPr/>
        </p:nvSpPr>
        <p:spPr>
          <a:xfrm flipH="1">
            <a:off x="5019300" y="857238"/>
            <a:ext cx="488700" cy="4887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 name="Rettangolo 40"/>
          <p:cNvSpPr/>
          <p:nvPr/>
        </p:nvSpPr>
        <p:spPr>
          <a:xfrm>
            <a:off x="427939" y="1962390"/>
            <a:ext cx="7977227" cy="1323439"/>
          </a:xfrm>
          <a:prstGeom prst="rect">
            <a:avLst/>
          </a:prstGeom>
        </p:spPr>
        <p:txBody>
          <a:bodyPr wrap="square">
            <a:spAutoFit/>
          </a:bodyPr>
          <a:lstStyle/>
          <a:p>
            <a:pPr algn="ctr">
              <a:buNone/>
            </a:pPr>
            <a:r>
              <a:rPr lang="en-US" sz="2000" dirty="0">
                <a:solidFill>
                  <a:schemeClr val="accent1"/>
                </a:solidFill>
                <a:latin typeface="Montserrat" charset="0"/>
              </a:rPr>
              <a:t>The flora and fauna of a place, for example, could be explored in</a:t>
            </a:r>
            <a:r>
              <a:rPr lang="pl-PL" sz="2000" dirty="0">
                <a:solidFill>
                  <a:schemeClr val="accent1"/>
                </a:solidFill>
                <a:latin typeface="Montserrat" charset="0"/>
              </a:rPr>
              <a:t>Na przykład flora i fauna danego miejsca może być badana w </a:t>
            </a:r>
            <a:r>
              <a:rPr lang="en-US" sz="2000" dirty="0">
                <a:latin typeface="Montserrat" charset="0"/>
              </a:rPr>
              <a:t>a</a:t>
            </a:r>
            <a:r>
              <a:rPr lang="pl-PL" sz="2000" dirty="0" err="1">
                <a:latin typeface="Montserrat" charset="0"/>
              </a:rPr>
              <a:t>rtykułach</a:t>
            </a:r>
            <a:r>
              <a:rPr lang="pl-PL" sz="2000" dirty="0">
                <a:latin typeface="Montserrat" charset="0"/>
              </a:rPr>
              <a:t> a</a:t>
            </a:r>
            <a:r>
              <a:rPr lang="en-US" sz="2000" dirty="0">
                <a:latin typeface="Montserrat" charset="0"/>
              </a:rPr>
              <a:t>d hoc</a:t>
            </a:r>
            <a:r>
              <a:rPr lang="en-US" sz="2000" dirty="0">
                <a:solidFill>
                  <a:schemeClr val="accent1"/>
                </a:solidFill>
                <a:latin typeface="Montserrat" charset="0"/>
              </a:rPr>
              <a:t>, </a:t>
            </a:r>
            <a:r>
              <a:rPr lang="pl-PL" sz="2000" dirty="0">
                <a:solidFill>
                  <a:schemeClr val="accent1"/>
                </a:solidFill>
                <a:latin typeface="Montserrat" charset="0"/>
              </a:rPr>
              <a:t>ze szczegółowym opisem parku, podzielonym na wiele małych rozdziałów.</a:t>
            </a:r>
            <a:endParaRPr lang="it-IT" sz="2000" dirty="0">
              <a:solidFill>
                <a:schemeClr val="accent1"/>
              </a:solidFill>
              <a:latin typeface="Montserrat" charset="0"/>
            </a:endParaRPr>
          </a:p>
        </p:txBody>
      </p:sp>
      <p:pic>
        <p:nvPicPr>
          <p:cNvPr id="42" name="Immagine 41" descr="blog5.jpeg"/>
          <p:cNvPicPr>
            <a:picLocks noChangeAspect="1"/>
          </p:cNvPicPr>
          <p:nvPr/>
        </p:nvPicPr>
        <p:blipFill>
          <a:blip r:embed="rId3"/>
          <a:stretch>
            <a:fillRect/>
          </a:stretch>
        </p:blipFill>
        <p:spPr>
          <a:xfrm>
            <a:off x="5300519" y="3262294"/>
            <a:ext cx="3286148" cy="2738457"/>
          </a:xfrm>
          <a:prstGeom prst="rect">
            <a:avLst/>
          </a:prstGeom>
        </p:spPr>
      </p:pic>
      <p:sp>
        <p:nvSpPr>
          <p:cNvPr id="43" name="Rettangolo 42"/>
          <p:cNvSpPr/>
          <p:nvPr/>
        </p:nvSpPr>
        <p:spPr>
          <a:xfrm>
            <a:off x="830277" y="3190045"/>
            <a:ext cx="3866083" cy="2800767"/>
          </a:xfrm>
          <a:prstGeom prst="rect">
            <a:avLst/>
          </a:prstGeom>
        </p:spPr>
        <p:txBody>
          <a:bodyPr wrap="square">
            <a:spAutoFit/>
          </a:bodyPr>
          <a:lstStyle/>
          <a:p>
            <a:pPr algn="ctr">
              <a:buNone/>
            </a:pPr>
            <a:r>
              <a:rPr lang="pl-PL" sz="1600" dirty="0">
                <a:latin typeface="Montserrat" charset="0"/>
              </a:rPr>
              <a:t>Jeśli połączymy z każdym z tych rozdziałów </a:t>
            </a:r>
            <a:r>
              <a:rPr lang="pl-PL" sz="1600" b="1" dirty="0">
                <a:latin typeface="Montserrat" charset="0"/>
              </a:rPr>
              <a:t>wartościową treść</a:t>
            </a:r>
            <a:r>
              <a:rPr lang="pl-PL" sz="1600" dirty="0">
                <a:latin typeface="Montserrat" charset="0"/>
              </a:rPr>
              <a:t>, element silnie interesujący dla użytkownika, którego użycie wiąże się z wprowadzeniem pewnych danych, będziemy w stanie za jednym zamachem zebrać kontakty osób zainteresowanych danym terytorium i podzielić je na podstawie zainteresowań użytkownika.</a:t>
            </a:r>
            <a:endParaRPr lang="it-IT" sz="1600" dirty="0">
              <a:latin typeface="Montserrat" charset="0"/>
            </a:endParaRPr>
          </a:p>
        </p:txBody>
      </p:sp>
      <p:pic>
        <p:nvPicPr>
          <p:cNvPr id="2" name="Obraz 1">
            <a:extLst>
              <a:ext uri="{FF2B5EF4-FFF2-40B4-BE49-F238E27FC236}">
                <a16:creationId xmlns:a16="http://schemas.microsoft.com/office/drawing/2014/main" id="{3290245E-60AA-06EC-A4E1-ADA83879D2E6}"/>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amond(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wheel(4)">
                                      <p:cBhvr>
                                        <p:cTn id="12" dur="20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 calcmode="lin" valueType="num">
                                      <p:cBhvr>
                                        <p:cTn id="24" dur="500" fill="hold"/>
                                        <p:tgtEl>
                                          <p:spTgt spid="43"/>
                                        </p:tgtEl>
                                        <p:attrNameLst>
                                          <p:attrName>style.rotation</p:attrName>
                                        </p:attrNameLst>
                                      </p:cBhvr>
                                      <p:tavLst>
                                        <p:tav tm="0">
                                          <p:val>
                                            <p:fltVal val="360"/>
                                          </p:val>
                                        </p:tav>
                                        <p:tav tm="100000">
                                          <p:val>
                                            <p:fltVal val="0"/>
                                          </p:val>
                                        </p:tav>
                                      </p:tavLst>
                                    </p:anim>
                                    <p:animEffect transition="in" filter="fade">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41"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a:spLocks noGrp="1"/>
          </p:cNvSpPr>
          <p:nvPr>
            <p:ph type="title"/>
          </p:nvPr>
        </p:nvSpPr>
        <p:spPr>
          <a:xfrm>
            <a:off x="1132531" y="1218760"/>
            <a:ext cx="1471680" cy="572700"/>
          </a:xfrm>
          <a:prstGeom prst="rect">
            <a:avLst/>
          </a:prstGeom>
        </p:spPr>
        <p:txBody>
          <a:bodyPr spcFirstLastPara="1" vert="horz" wrap="square" lIns="91425" tIns="91425" rIns="91425" bIns="91425" anchor="t" anchorCtr="0" compatLnSpc="1">
            <a:noAutofit/>
          </a:bodyPr>
          <a:lstStyle/>
          <a:p>
            <a:pPr lvl="0" algn="ctr"/>
            <a:r>
              <a:rPr lang="it-IT" sz="2800" dirty="0"/>
              <a:t>Blog</a:t>
            </a:r>
            <a:endParaRPr/>
          </a:p>
        </p:txBody>
      </p:sp>
      <p:sp>
        <p:nvSpPr>
          <p:cNvPr id="302" name="Google Shape;302;p35"/>
          <p:cNvSpPr txBox="1">
            <a:spLocks noGrp="1"/>
          </p:cNvSpPr>
          <p:nvPr>
            <p:ph type="subTitle" idx="3"/>
          </p:nvPr>
        </p:nvSpPr>
        <p:spPr>
          <a:xfrm flipH="1">
            <a:off x="351129" y="1888748"/>
            <a:ext cx="2807713" cy="3686806"/>
          </a:xfrm>
          <a:prstGeom prst="rect">
            <a:avLst/>
          </a:prstGeom>
        </p:spPr>
        <p:txBody>
          <a:bodyPr spcFirstLastPara="1" vert="horz" wrap="square" lIns="91425" tIns="91425" rIns="91425" bIns="91425" anchor="t" anchorCtr="0" compatLnSpc="1">
            <a:noAutofit/>
          </a:bodyPr>
          <a:lstStyle/>
          <a:p>
            <a:pPr marL="0" indent="0" algn="ctr">
              <a:spcAft>
                <a:spcPts val="1000"/>
              </a:spcAft>
            </a:pPr>
            <a:r>
              <a:rPr lang="it-IT" sz="2000" dirty="0">
                <a:solidFill>
                  <a:schemeClr val="accent1"/>
                </a:solidFill>
              </a:rPr>
              <a:t> </a:t>
            </a:r>
            <a:r>
              <a:rPr lang="pl-PL" sz="2000" dirty="0">
                <a:solidFill>
                  <a:schemeClr val="accent1"/>
                </a:solidFill>
              </a:rPr>
              <a:t>Jeśli użytkownik zainteresowany tymi treściami wprowadzi adres e-mail, aby uzyskać do nich dostęp, będziemy mogli skontaktować się z nim ponownie, aby zaoferować mu </a:t>
            </a:r>
            <a:r>
              <a:rPr lang="pl-PL" sz="2000" dirty="0">
                <a:solidFill>
                  <a:schemeClr val="tx1"/>
                </a:solidFill>
              </a:rPr>
              <a:t>inne treści dostosowane do niego</a:t>
            </a:r>
            <a:r>
              <a:rPr lang="en-US" sz="2000" dirty="0">
                <a:solidFill>
                  <a:schemeClr val="accent1"/>
                </a:solidFill>
              </a:rPr>
              <a:t>.</a:t>
            </a:r>
            <a:endParaRPr sz="2000" dirty="0"/>
          </a:p>
        </p:txBody>
      </p:sp>
      <p:pic>
        <p:nvPicPr>
          <p:cNvPr id="21" name="Immagine 20" descr="blog2.jpeg"/>
          <p:cNvPicPr>
            <a:picLocks noChangeAspect="1"/>
          </p:cNvPicPr>
          <p:nvPr/>
        </p:nvPicPr>
        <p:blipFill>
          <a:blip r:embed="rId3" cstate="print"/>
          <a:stretch>
            <a:fillRect/>
          </a:stretch>
        </p:blipFill>
        <p:spPr>
          <a:xfrm>
            <a:off x="3291258" y="1214080"/>
            <a:ext cx="5364964" cy="4286256"/>
          </a:xfrm>
          <a:prstGeom prst="rect">
            <a:avLst/>
          </a:prstGeom>
        </p:spPr>
      </p:pic>
      <p:pic>
        <p:nvPicPr>
          <p:cNvPr id="2" name="Obraz 1">
            <a:extLst>
              <a:ext uri="{FF2B5EF4-FFF2-40B4-BE49-F238E27FC236}">
                <a16:creationId xmlns:a16="http://schemas.microsoft.com/office/drawing/2014/main" id="{CAC8AB0A-3AD7-EF6B-ED9F-735C09A4EA72}"/>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98"/>
                                        </p:tgtEl>
                                        <p:attrNameLst>
                                          <p:attrName>style.visibility</p:attrName>
                                        </p:attrNameLst>
                                      </p:cBhvr>
                                      <p:to>
                                        <p:strVal val="visible"/>
                                      </p:to>
                                    </p:set>
                                    <p:anim by="(-#ppt_w*2)" calcmode="lin" valueType="num">
                                      <p:cBhvr rctx="PPT">
                                        <p:cTn id="11" dur="500" autoRev="1" fill="hold">
                                          <p:stCondLst>
                                            <p:cond delay="0"/>
                                          </p:stCondLst>
                                        </p:cTn>
                                        <p:tgtEl>
                                          <p:spTgt spid="298"/>
                                        </p:tgtEl>
                                        <p:attrNameLst>
                                          <p:attrName>ppt_w</p:attrName>
                                        </p:attrNameLst>
                                      </p:cBhvr>
                                    </p:anim>
                                    <p:anim by="(#ppt_w*0.50)" calcmode="lin" valueType="num">
                                      <p:cBhvr>
                                        <p:cTn id="12" dur="500" decel="50000" autoRev="1" fill="hold">
                                          <p:stCondLst>
                                            <p:cond delay="0"/>
                                          </p:stCondLst>
                                        </p:cTn>
                                        <p:tgtEl>
                                          <p:spTgt spid="298"/>
                                        </p:tgtEl>
                                        <p:attrNameLst>
                                          <p:attrName>ppt_x</p:attrName>
                                        </p:attrNameLst>
                                      </p:cBhvr>
                                    </p:anim>
                                    <p:anim from="(-#ppt_h/2)" to="(#ppt_y)" calcmode="lin" valueType="num">
                                      <p:cBhvr>
                                        <p:cTn id="13" dur="1000" fill="hold">
                                          <p:stCondLst>
                                            <p:cond delay="0"/>
                                          </p:stCondLst>
                                        </p:cTn>
                                        <p:tgtEl>
                                          <p:spTgt spid="298"/>
                                        </p:tgtEl>
                                        <p:attrNameLst>
                                          <p:attrName>ppt_y</p:attrName>
                                        </p:attrNameLst>
                                      </p:cBhvr>
                                    </p:anim>
                                    <p:animRot by="21600000">
                                      <p:cBhvr>
                                        <p:cTn id="14" dur="1000" fill="hold">
                                          <p:stCondLst>
                                            <p:cond delay="0"/>
                                          </p:stCondLst>
                                        </p:cTn>
                                        <p:tgtEl>
                                          <p:spTgt spid="29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02">
                                            <p:txEl>
                                              <p:pRg st="0" end="0"/>
                                            </p:txEl>
                                          </p:spTgt>
                                        </p:tgtEl>
                                        <p:attrNameLst>
                                          <p:attrName>style.visibility</p:attrName>
                                        </p:attrNameLst>
                                      </p:cBhvr>
                                      <p:to>
                                        <p:strVal val="visible"/>
                                      </p:to>
                                    </p:set>
                                    <p:animScale>
                                      <p:cBhvr>
                                        <p:cTn id="19" dur="1000" decel="50000" fill="hold">
                                          <p:stCondLst>
                                            <p:cond delay="0"/>
                                          </p:stCondLst>
                                        </p:cTn>
                                        <p:tgtEl>
                                          <p:spTgt spid="30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02">
                                            <p:txEl>
                                              <p:pRg st="0" end="0"/>
                                            </p:txEl>
                                          </p:spTgt>
                                        </p:tgtEl>
                                        <p:attrNameLst>
                                          <p:attrName>ppt_x</p:attrName>
                                          <p:attrName>ppt_y</p:attrName>
                                        </p:attrNameLst>
                                      </p:cBhvr>
                                    </p:animMotion>
                                    <p:animEffect transition="in" filter="fade">
                                      <p:cBhvr>
                                        <p:cTn id="21" dur="1000"/>
                                        <p:tgtEl>
                                          <p:spTgt spid="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302" grpId="0" build="p"/>
    </p:bldLst>
  </p:timing>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41</TotalTime>
  <Words>948</Words>
  <Application>Microsoft Office PowerPoint</Application>
  <PresentationFormat>Pokaz na ekranie (4:3)</PresentationFormat>
  <Paragraphs>57</Paragraphs>
  <Slides>16</Slides>
  <Notes>13</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16</vt:i4>
      </vt:variant>
    </vt:vector>
  </HeadingPairs>
  <TitlesOfParts>
    <vt:vector size="23" baseType="lpstr">
      <vt:lpstr>Arial</vt:lpstr>
      <vt:lpstr>Bebas Neue</vt:lpstr>
      <vt:lpstr>Calibri</vt:lpstr>
      <vt:lpstr>Calibri Light</vt:lpstr>
      <vt:lpstr>Josefin Sans</vt:lpstr>
      <vt:lpstr>Montserrat</vt:lpstr>
      <vt:lpstr>Motyw pakietu Office</vt:lpstr>
      <vt:lpstr>CYFROWE KOLEKCJE DZIEDZICTWA KULTUROWEGO</vt:lpstr>
      <vt:lpstr>Miasta, wioski, naturalne piękno: cały świat jest pełen cudów natury, które często nie są dobrze znane. Jak moglibyśmy zaprezentować światu całe fantastyczne dziedzictwo kulturowe lub naturalne piękno, które nas otacza?</vt:lpstr>
      <vt:lpstr>Wirtualne muzeum</vt:lpstr>
      <vt:lpstr>Wirtualne muzea</vt:lpstr>
      <vt:lpstr>Wirtualn muzeum</vt:lpstr>
      <vt:lpstr>Prezentacja programu PowerPoint</vt:lpstr>
      <vt:lpstr>Blog</vt:lpstr>
      <vt:lpstr>Blog</vt:lpstr>
      <vt:lpstr>Blog</vt:lpstr>
      <vt:lpstr>Biblioteki cyfrowe</vt:lpstr>
      <vt:lpstr>Biblioteki cyfrowe</vt:lpstr>
      <vt:lpstr>Biblioteki cyfrowe</vt:lpstr>
      <vt:lpstr>Biblioteki cyfrowe: jak powstają?</vt:lpstr>
      <vt:lpstr>“The meeting of art”</vt:lpstr>
      <vt:lpstr>“Zgadnij co to za zabytek”</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LROT</dc:creator>
  <cp:lastModifiedBy>info loitik</cp:lastModifiedBy>
  <cp:revision>9</cp:revision>
  <dcterms:created xsi:type="dcterms:W3CDTF">2023-04-04T07:50:00Z</dcterms:created>
  <dcterms:modified xsi:type="dcterms:W3CDTF">2023-09-02T09:22:18Z</dcterms:modified>
</cp:coreProperties>
</file>