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League Spartan" panose="020B0604020202020204" charset="-18"/>
      <p:regular r:id="rId29"/>
    </p:embeddedFont>
    <p:embeddedFont>
      <p:font typeface="Libre Baskerville" panose="02000000000000000000" pitchFamily="2" charset="0"/>
      <p:regular r:id="rId30"/>
      <p:bold r:id="rId31"/>
      <p:italic r:id="rId32"/>
    </p:embeddedFont>
    <p:embeddedFont>
      <p:font typeface="Merriweather Bold" panose="020B0604020202020204" charset="-18"/>
      <p:regular r:id="rId33"/>
    </p:embeddedFont>
    <p:embeddedFont>
      <p:font typeface="Open Sans Bold" panose="020B0604020202020204" charset="0"/>
      <p:regular r:id="rId34"/>
      <p:bold r:id="rId35"/>
    </p:embeddedFont>
    <p:embeddedFont>
      <p:font typeface="Sanchez" panose="020B0604020202020204" charset="-18"/>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321"/>
            <a:ext cx="18288000" cy="9107123"/>
            <a:chOff x="0" y="0"/>
            <a:chExt cx="24384000" cy="12142831"/>
          </a:xfrm>
        </p:grpSpPr>
        <p:pic>
          <p:nvPicPr>
            <p:cNvPr id="3" name="Picture 3"/>
            <p:cNvPicPr>
              <a:picLocks noChangeAspect="1"/>
            </p:cNvPicPr>
            <p:nvPr/>
          </p:nvPicPr>
          <p:blipFill>
            <a:blip r:embed="rId2"/>
            <a:srcRect t="19087" b="48549"/>
            <a:stretch>
              <a:fillRect/>
            </a:stretch>
          </p:blipFill>
          <p:spPr>
            <a:xfrm>
              <a:off x="0" y="0"/>
              <a:ext cx="16197980" cy="3931570"/>
            </a:xfrm>
            <a:prstGeom prst="rect">
              <a:avLst/>
            </a:prstGeom>
          </p:spPr>
        </p:pic>
        <p:sp>
          <p:nvSpPr>
            <p:cNvPr id="4" name="AutoShape 4"/>
            <p:cNvSpPr/>
            <p:nvPr/>
          </p:nvSpPr>
          <p:spPr>
            <a:xfrm>
              <a:off x="0" y="4105631"/>
              <a:ext cx="16197980" cy="3931570"/>
            </a:xfrm>
            <a:prstGeom prst="rect">
              <a:avLst/>
            </a:prstGeom>
            <a:solidFill>
              <a:srgbClr val="F8D7CD"/>
            </a:solidFill>
          </p:spPr>
          <p:txBody>
            <a:bodyPr/>
            <a:lstStyle/>
            <a:p>
              <a:endParaRPr lang="pl-PL"/>
            </a:p>
          </p:txBody>
        </p:sp>
        <p:pic>
          <p:nvPicPr>
            <p:cNvPr id="5" name="Picture 5"/>
            <p:cNvPicPr>
              <a:picLocks noChangeAspect="1"/>
            </p:cNvPicPr>
            <p:nvPr/>
          </p:nvPicPr>
          <p:blipFill>
            <a:blip r:embed="rId3"/>
            <a:srcRect l="24420" r="9121"/>
            <a:stretch>
              <a:fillRect/>
            </a:stretch>
          </p:blipFill>
          <p:spPr>
            <a:xfrm>
              <a:off x="16372041" y="0"/>
              <a:ext cx="8011959" cy="8037200"/>
            </a:xfrm>
            <a:prstGeom prst="rect">
              <a:avLst/>
            </a:prstGeom>
          </p:spPr>
        </p:pic>
        <p:sp>
          <p:nvSpPr>
            <p:cNvPr id="6" name="AutoShape 6"/>
            <p:cNvSpPr/>
            <p:nvPr/>
          </p:nvSpPr>
          <p:spPr>
            <a:xfrm>
              <a:off x="0" y="8211261"/>
              <a:ext cx="8011959" cy="3931570"/>
            </a:xfrm>
            <a:prstGeom prst="rect">
              <a:avLst/>
            </a:prstGeom>
            <a:solidFill>
              <a:srgbClr val="FFFFFF"/>
            </a:solidFill>
          </p:spPr>
          <p:txBody>
            <a:bodyPr/>
            <a:lstStyle/>
            <a:p>
              <a:endParaRPr lang="pl-PL"/>
            </a:p>
          </p:txBody>
        </p:sp>
        <p:sp>
          <p:nvSpPr>
            <p:cNvPr id="7" name="AutoShape 7"/>
            <p:cNvSpPr/>
            <p:nvPr/>
          </p:nvSpPr>
          <p:spPr>
            <a:xfrm>
              <a:off x="8186020" y="8211261"/>
              <a:ext cx="8011959" cy="3931570"/>
            </a:xfrm>
            <a:prstGeom prst="rect">
              <a:avLst/>
            </a:prstGeom>
            <a:solidFill>
              <a:srgbClr val="FFFFFF"/>
            </a:solidFill>
          </p:spPr>
          <p:txBody>
            <a:bodyPr/>
            <a:lstStyle/>
            <a:p>
              <a:endParaRPr lang="pl-PL"/>
            </a:p>
          </p:txBody>
        </p:sp>
        <p:sp>
          <p:nvSpPr>
            <p:cNvPr id="8" name="AutoShape 8"/>
            <p:cNvSpPr/>
            <p:nvPr/>
          </p:nvSpPr>
          <p:spPr>
            <a:xfrm>
              <a:off x="16372041" y="8211261"/>
              <a:ext cx="8011959" cy="3931570"/>
            </a:xfrm>
            <a:prstGeom prst="rect">
              <a:avLst/>
            </a:prstGeom>
            <a:solidFill>
              <a:srgbClr val="FFFFFF"/>
            </a:solidFill>
          </p:spPr>
          <p:txBody>
            <a:bodyPr/>
            <a:lstStyle/>
            <a:p>
              <a:endParaRPr lang="pl-PL"/>
            </a:p>
          </p:txBody>
        </p:sp>
      </p:grpSp>
      <p:sp>
        <p:nvSpPr>
          <p:cNvPr id="9" name="Freeform 9"/>
          <p:cNvSpPr/>
          <p:nvPr/>
        </p:nvSpPr>
        <p:spPr>
          <a:xfrm>
            <a:off x="8316912" y="6256680"/>
            <a:ext cx="1654176" cy="1558158"/>
          </a:xfrm>
          <a:custGeom>
            <a:avLst/>
            <a:gdLst/>
            <a:ahLst/>
            <a:cxnLst/>
            <a:rect l="l" t="t" r="r" b="b"/>
            <a:pathLst>
              <a:path w="1654176" h="1558158">
                <a:moveTo>
                  <a:pt x="0" y="0"/>
                </a:moveTo>
                <a:lnTo>
                  <a:pt x="1654176" y="0"/>
                </a:lnTo>
                <a:lnTo>
                  <a:pt x="1654176" y="1558158"/>
                </a:lnTo>
                <a:lnTo>
                  <a:pt x="0" y="1558158"/>
                </a:lnTo>
                <a:lnTo>
                  <a:pt x="0" y="0"/>
                </a:lnTo>
                <a:close/>
              </a:path>
            </a:pathLst>
          </a:custGeom>
          <a:blipFill>
            <a:blip r:embed="rId4"/>
            <a:stretch>
              <a:fillRect t="-3625" b="-3625"/>
            </a:stretch>
          </a:blipFill>
        </p:spPr>
        <p:txBody>
          <a:bodyPr/>
          <a:lstStyle/>
          <a:p>
            <a:endParaRPr lang="pl-PL"/>
          </a:p>
        </p:txBody>
      </p:sp>
      <p:sp>
        <p:nvSpPr>
          <p:cNvPr id="10" name="Freeform 10"/>
          <p:cNvSpPr/>
          <p:nvPr/>
        </p:nvSpPr>
        <p:spPr>
          <a:xfrm>
            <a:off x="13887816" y="6256680"/>
            <a:ext cx="2841187" cy="1146589"/>
          </a:xfrm>
          <a:custGeom>
            <a:avLst/>
            <a:gdLst/>
            <a:ahLst/>
            <a:cxnLst/>
            <a:rect l="l" t="t" r="r" b="b"/>
            <a:pathLst>
              <a:path w="2841187" h="1146589">
                <a:moveTo>
                  <a:pt x="0" y="0"/>
                </a:moveTo>
                <a:lnTo>
                  <a:pt x="2841186" y="0"/>
                </a:lnTo>
                <a:lnTo>
                  <a:pt x="2841186" y="1146588"/>
                </a:lnTo>
                <a:lnTo>
                  <a:pt x="0" y="1146588"/>
                </a:lnTo>
                <a:lnTo>
                  <a:pt x="0" y="0"/>
                </a:lnTo>
                <a:close/>
              </a:path>
            </a:pathLst>
          </a:custGeom>
          <a:blipFill>
            <a:blip r:embed="rId5"/>
            <a:stretch>
              <a:fillRect l="-1460" t="-6806" b="-6789"/>
            </a:stretch>
          </a:blipFill>
        </p:spPr>
        <p:txBody>
          <a:bodyPr/>
          <a:lstStyle/>
          <a:p>
            <a:endParaRPr lang="pl-PL"/>
          </a:p>
        </p:txBody>
      </p:sp>
      <p:grpSp>
        <p:nvGrpSpPr>
          <p:cNvPr id="11" name="Group 11"/>
          <p:cNvGrpSpPr/>
          <p:nvPr/>
        </p:nvGrpSpPr>
        <p:grpSpPr>
          <a:xfrm>
            <a:off x="0" y="8227019"/>
            <a:ext cx="18288000" cy="2059981"/>
            <a:chOff x="0" y="0"/>
            <a:chExt cx="4816593" cy="542546"/>
          </a:xfrm>
        </p:grpSpPr>
        <p:sp>
          <p:nvSpPr>
            <p:cNvPr id="12" name="Freeform 12"/>
            <p:cNvSpPr/>
            <p:nvPr/>
          </p:nvSpPr>
          <p:spPr>
            <a:xfrm>
              <a:off x="0" y="0"/>
              <a:ext cx="4816592" cy="542546"/>
            </a:xfrm>
            <a:custGeom>
              <a:avLst/>
              <a:gdLst/>
              <a:ahLst/>
              <a:cxnLst/>
              <a:rect l="l" t="t" r="r" b="b"/>
              <a:pathLst>
                <a:path w="4816592" h="542546">
                  <a:moveTo>
                    <a:pt x="0" y="0"/>
                  </a:moveTo>
                  <a:lnTo>
                    <a:pt x="4816592" y="0"/>
                  </a:lnTo>
                  <a:lnTo>
                    <a:pt x="4816592" y="542546"/>
                  </a:lnTo>
                  <a:lnTo>
                    <a:pt x="0" y="542546"/>
                  </a:lnTo>
                  <a:close/>
                </a:path>
              </a:pathLst>
            </a:custGeom>
            <a:solidFill>
              <a:srgbClr val="D45561"/>
            </a:solidFill>
          </p:spPr>
          <p:txBody>
            <a:bodyPr/>
            <a:lstStyle/>
            <a:p>
              <a:endParaRPr lang="pl-PL"/>
            </a:p>
          </p:txBody>
        </p:sp>
        <p:sp>
          <p:nvSpPr>
            <p:cNvPr id="13" name="TextBox 13"/>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4" name="Freeform 14"/>
          <p:cNvSpPr/>
          <p:nvPr/>
        </p:nvSpPr>
        <p:spPr>
          <a:xfrm>
            <a:off x="1874422" y="8705082"/>
            <a:ext cx="4789006" cy="1094011"/>
          </a:xfrm>
          <a:custGeom>
            <a:avLst/>
            <a:gdLst/>
            <a:ahLst/>
            <a:cxnLst/>
            <a:rect l="l" t="t" r="r" b="b"/>
            <a:pathLst>
              <a:path w="4789006" h="1094011">
                <a:moveTo>
                  <a:pt x="0" y="0"/>
                </a:moveTo>
                <a:lnTo>
                  <a:pt x="4789006" y="0"/>
                </a:lnTo>
                <a:lnTo>
                  <a:pt x="4789006" y="1094011"/>
                </a:lnTo>
                <a:lnTo>
                  <a:pt x="0" y="1094011"/>
                </a:lnTo>
                <a:lnTo>
                  <a:pt x="0" y="0"/>
                </a:lnTo>
                <a:close/>
              </a:path>
            </a:pathLst>
          </a:custGeom>
          <a:blipFill>
            <a:blip r:embed="rId6"/>
            <a:stretch>
              <a:fillRect t="-6" b="-6"/>
            </a:stretch>
          </a:blipFill>
        </p:spPr>
        <p:txBody>
          <a:bodyPr/>
          <a:lstStyle/>
          <a:p>
            <a:endParaRPr lang="pl-PL"/>
          </a:p>
        </p:txBody>
      </p:sp>
      <p:sp>
        <p:nvSpPr>
          <p:cNvPr id="15" name="Freeform 15"/>
          <p:cNvSpPr/>
          <p:nvPr/>
        </p:nvSpPr>
        <p:spPr>
          <a:xfrm>
            <a:off x="1444160" y="6256680"/>
            <a:ext cx="4115880" cy="1146589"/>
          </a:xfrm>
          <a:custGeom>
            <a:avLst/>
            <a:gdLst/>
            <a:ahLst/>
            <a:cxnLst/>
            <a:rect l="l" t="t" r="r" b="b"/>
            <a:pathLst>
              <a:path w="4115880" h="1146589">
                <a:moveTo>
                  <a:pt x="0" y="0"/>
                </a:moveTo>
                <a:lnTo>
                  <a:pt x="4115880" y="0"/>
                </a:lnTo>
                <a:lnTo>
                  <a:pt x="4115880" y="1146588"/>
                </a:lnTo>
                <a:lnTo>
                  <a:pt x="0" y="1146588"/>
                </a:lnTo>
                <a:lnTo>
                  <a:pt x="0" y="0"/>
                </a:lnTo>
                <a:close/>
              </a:path>
            </a:pathLst>
          </a:custGeom>
          <a:blipFill>
            <a:blip r:embed="rId7"/>
            <a:stretch>
              <a:fillRect/>
            </a:stretch>
          </a:blipFill>
        </p:spPr>
        <p:txBody>
          <a:bodyPr/>
          <a:lstStyle/>
          <a:p>
            <a:endParaRPr lang="pl-PL"/>
          </a:p>
        </p:txBody>
      </p:sp>
      <p:sp>
        <p:nvSpPr>
          <p:cNvPr id="16" name="Freeform 16"/>
          <p:cNvSpPr/>
          <p:nvPr/>
        </p:nvSpPr>
        <p:spPr>
          <a:xfrm>
            <a:off x="11021853" y="8686977"/>
            <a:ext cx="5731926" cy="1130220"/>
          </a:xfrm>
          <a:custGeom>
            <a:avLst/>
            <a:gdLst/>
            <a:ahLst/>
            <a:cxnLst/>
            <a:rect l="l" t="t" r="r" b="b"/>
            <a:pathLst>
              <a:path w="5731926" h="1130220">
                <a:moveTo>
                  <a:pt x="0" y="0"/>
                </a:moveTo>
                <a:lnTo>
                  <a:pt x="5731926" y="0"/>
                </a:lnTo>
                <a:lnTo>
                  <a:pt x="5731926" y="1130220"/>
                </a:lnTo>
                <a:lnTo>
                  <a:pt x="0" y="1130220"/>
                </a:lnTo>
                <a:lnTo>
                  <a:pt x="0" y="0"/>
                </a:lnTo>
                <a:close/>
              </a:path>
            </a:pathLst>
          </a:custGeom>
          <a:blipFill>
            <a:blip r:embed="rId8"/>
            <a:stretch>
              <a:fillRect t="-22431" b="-22431"/>
            </a:stretch>
          </a:blipFill>
        </p:spPr>
        <p:txBody>
          <a:bodyPr/>
          <a:lstStyle/>
          <a:p>
            <a:endParaRPr lang="pl-PL"/>
          </a:p>
        </p:txBody>
      </p:sp>
      <p:grpSp>
        <p:nvGrpSpPr>
          <p:cNvPr id="17" name="Group 17"/>
          <p:cNvGrpSpPr/>
          <p:nvPr/>
        </p:nvGrpSpPr>
        <p:grpSpPr>
          <a:xfrm>
            <a:off x="12292034" y="5110627"/>
            <a:ext cx="4074053" cy="665614"/>
            <a:chOff x="0" y="0"/>
            <a:chExt cx="1073002" cy="175306"/>
          </a:xfrm>
        </p:grpSpPr>
        <p:sp>
          <p:nvSpPr>
            <p:cNvPr id="18" name="Freeform 18"/>
            <p:cNvSpPr/>
            <p:nvPr/>
          </p:nvSpPr>
          <p:spPr>
            <a:xfrm>
              <a:off x="0" y="0"/>
              <a:ext cx="1073002" cy="175306"/>
            </a:xfrm>
            <a:custGeom>
              <a:avLst/>
              <a:gdLst/>
              <a:ahLst/>
              <a:cxnLst/>
              <a:rect l="l" t="t" r="r" b="b"/>
              <a:pathLst>
                <a:path w="1073002" h="175306">
                  <a:moveTo>
                    <a:pt x="0" y="0"/>
                  </a:moveTo>
                  <a:lnTo>
                    <a:pt x="1073002" y="0"/>
                  </a:lnTo>
                  <a:lnTo>
                    <a:pt x="1073002" y="175306"/>
                  </a:lnTo>
                  <a:lnTo>
                    <a:pt x="0" y="175306"/>
                  </a:lnTo>
                  <a:close/>
                </a:path>
              </a:pathLst>
            </a:custGeom>
            <a:solidFill>
              <a:srgbClr val="49342C"/>
            </a:solidFill>
          </p:spPr>
          <p:txBody>
            <a:bodyPr/>
            <a:lstStyle/>
            <a:p>
              <a:endParaRPr lang="pl-PL"/>
            </a:p>
          </p:txBody>
        </p:sp>
        <p:sp>
          <p:nvSpPr>
            <p:cNvPr id="19" name="TextBox 19"/>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20" name="TextBox 20"/>
          <p:cNvSpPr txBox="1"/>
          <p:nvPr/>
        </p:nvSpPr>
        <p:spPr>
          <a:xfrm>
            <a:off x="217271" y="2891046"/>
            <a:ext cx="11557392" cy="2902911"/>
          </a:xfrm>
          <a:prstGeom prst="rect">
            <a:avLst/>
          </a:prstGeom>
        </p:spPr>
        <p:txBody>
          <a:bodyPr lIns="0" tIns="0" rIns="0" bIns="0" rtlCol="0" anchor="t">
            <a:spAutoFit/>
          </a:bodyPr>
          <a:lstStyle/>
          <a:p>
            <a:pPr algn="ctr">
              <a:lnSpc>
                <a:spcPts val="6745"/>
              </a:lnSpc>
            </a:pPr>
            <a:r>
              <a:rPr lang="pl-PL" sz="3854" spc="-154" dirty="0">
                <a:solidFill>
                  <a:srgbClr val="0E2C8E"/>
                </a:solidFill>
                <a:latin typeface="Sanchez"/>
              </a:rPr>
              <a:t>STORY OF A PLACE</a:t>
            </a:r>
            <a:endParaRPr lang="en-US" sz="3854" spc="-154" dirty="0">
              <a:solidFill>
                <a:srgbClr val="0E2C8E"/>
              </a:solidFill>
              <a:latin typeface="Sanchez"/>
            </a:endParaRPr>
          </a:p>
          <a:p>
            <a:pPr algn="ctr">
              <a:lnSpc>
                <a:spcPts val="5520"/>
              </a:lnSpc>
            </a:pPr>
            <a:r>
              <a:rPr lang="en-US" sz="3154" spc="-126" dirty="0">
                <a:solidFill>
                  <a:srgbClr val="0E2C8E"/>
                </a:solidFill>
                <a:latin typeface="Sanchez"/>
              </a:rPr>
              <a:t>HOW TO DISCOVER INTERESTING PLACES IN YOUR AREA THAT TELL A STORY AND HOW TO TELL THE YOUNGER GENERATIONS ABOUT THEM?</a:t>
            </a:r>
          </a:p>
        </p:txBody>
      </p:sp>
      <p:sp>
        <p:nvSpPr>
          <p:cNvPr id="21" name="TextBox 21"/>
          <p:cNvSpPr txBox="1"/>
          <p:nvPr/>
        </p:nvSpPr>
        <p:spPr>
          <a:xfrm>
            <a:off x="12462661" y="5297537"/>
            <a:ext cx="2499052" cy="1050288"/>
          </a:xfrm>
          <a:prstGeom prst="rect">
            <a:avLst/>
          </a:prstGeom>
        </p:spPr>
        <p:txBody>
          <a:bodyPr lIns="0" tIns="0" rIns="0" bIns="0" rtlCol="0" anchor="t">
            <a:spAutoFit/>
          </a:bodyPr>
          <a:lstStyle/>
          <a:p>
            <a:pPr algn="ctr" rtl="0">
              <a:spcBef>
                <a:spcPts val="0"/>
              </a:spcBef>
              <a:spcAft>
                <a:spcPts val="0"/>
              </a:spcAft>
            </a:pPr>
            <a:r>
              <a:rPr lang="en-US" sz="2400" b="1" i="0" u="none" strike="noStrike" dirty="0">
                <a:solidFill>
                  <a:srgbClr val="FEFEFE"/>
                </a:solidFill>
                <a:effectLst/>
                <a:latin typeface="Sanchez" panose="020B0604020202020204" charset="-18"/>
              </a:rPr>
              <a:t>M2W3-M01</a:t>
            </a:r>
            <a:endParaRPr lang="en-US" sz="3200" b="1" dirty="0">
              <a:effectLst/>
            </a:endParaRPr>
          </a:p>
          <a:p>
            <a:br>
              <a:rPr lang="en-US" sz="2400" dirty="0"/>
            </a:br>
            <a:endParaRPr lang="en-US" sz="2025" spc="101" dirty="0">
              <a:solidFill>
                <a:srgbClr val="FEFEFE"/>
              </a:solidFill>
              <a:latin typeface="Sanchez"/>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9288" y="167206"/>
            <a:ext cx="4322902" cy="986048"/>
          </a:xfrm>
          <a:custGeom>
            <a:avLst/>
            <a:gdLst/>
            <a:ahLst/>
            <a:cxnLst/>
            <a:rect l="l" t="t" r="r" b="b"/>
            <a:pathLst>
              <a:path w="4322902" h="986048">
                <a:moveTo>
                  <a:pt x="0" y="0"/>
                </a:moveTo>
                <a:lnTo>
                  <a:pt x="4322902" y="0"/>
                </a:lnTo>
                <a:lnTo>
                  <a:pt x="4322902" y="986048"/>
                </a:lnTo>
                <a:lnTo>
                  <a:pt x="0" y="986048"/>
                </a:lnTo>
                <a:lnTo>
                  <a:pt x="0" y="0"/>
                </a:lnTo>
                <a:close/>
              </a:path>
            </a:pathLst>
          </a:custGeom>
          <a:blipFill>
            <a:blip r:embed="rId2"/>
            <a:stretch>
              <a:fillRect l="-16" r="-16"/>
            </a:stretch>
          </a:blipFill>
        </p:spPr>
        <p:txBody>
          <a:bodyPr/>
          <a:lstStyle/>
          <a:p>
            <a:endParaRPr lang="pl-PL"/>
          </a:p>
        </p:txBody>
      </p:sp>
      <p:sp>
        <p:nvSpPr>
          <p:cNvPr id="3" name="Freeform 3"/>
          <p:cNvSpPr/>
          <p:nvPr/>
        </p:nvSpPr>
        <p:spPr>
          <a:xfrm>
            <a:off x="5565491" y="2892160"/>
            <a:ext cx="6654026" cy="6833403"/>
          </a:xfrm>
          <a:custGeom>
            <a:avLst/>
            <a:gdLst/>
            <a:ahLst/>
            <a:cxnLst/>
            <a:rect l="l" t="t" r="r" b="b"/>
            <a:pathLst>
              <a:path w="6654026" h="6833403">
                <a:moveTo>
                  <a:pt x="0" y="0"/>
                </a:moveTo>
                <a:lnTo>
                  <a:pt x="6654026" y="0"/>
                </a:lnTo>
                <a:lnTo>
                  <a:pt x="6654026" y="6833402"/>
                </a:lnTo>
                <a:lnTo>
                  <a:pt x="0" y="6833402"/>
                </a:lnTo>
                <a:lnTo>
                  <a:pt x="0" y="0"/>
                </a:lnTo>
                <a:close/>
              </a:path>
            </a:pathLst>
          </a:custGeom>
          <a:blipFill>
            <a:blip r:embed="rId3"/>
            <a:stretch>
              <a:fillRect/>
            </a:stretch>
          </a:blipFill>
        </p:spPr>
        <p:txBody>
          <a:bodyPr/>
          <a:lstStyle/>
          <a:p>
            <a:endParaRPr lang="pl-PL"/>
          </a:p>
        </p:txBody>
      </p:sp>
      <p:sp>
        <p:nvSpPr>
          <p:cNvPr id="4" name="TextBox 4"/>
          <p:cNvSpPr txBox="1"/>
          <p:nvPr/>
        </p:nvSpPr>
        <p:spPr>
          <a:xfrm>
            <a:off x="2231590" y="1337068"/>
            <a:ext cx="14488674" cy="1371600"/>
          </a:xfrm>
          <a:prstGeom prst="rect">
            <a:avLst/>
          </a:prstGeom>
        </p:spPr>
        <p:txBody>
          <a:bodyPr lIns="0" tIns="0" rIns="0" bIns="0" rtlCol="0" anchor="t">
            <a:spAutoFit/>
          </a:bodyPr>
          <a:lstStyle/>
          <a:p>
            <a:pPr marL="0" lvl="0" indent="0" algn="ctr">
              <a:lnSpc>
                <a:spcPts val="5400"/>
              </a:lnSpc>
              <a:spcBef>
                <a:spcPct val="0"/>
              </a:spcBef>
            </a:pPr>
            <a:r>
              <a:rPr lang="en-US" sz="4500" dirty="0">
                <a:solidFill>
                  <a:srgbClr val="1A2C5A"/>
                </a:solidFill>
                <a:latin typeface="Libre Baskerville"/>
              </a:rPr>
              <a:t>HOW TO SPEAK TO YOUNG PEOPLE SO THAT THEY WANT TO LISTEN?</a:t>
            </a:r>
          </a:p>
        </p:txBody>
      </p:sp>
      <p:sp>
        <p:nvSpPr>
          <p:cNvPr id="5" name="TextBox 5"/>
          <p:cNvSpPr txBox="1"/>
          <p:nvPr/>
        </p:nvSpPr>
        <p:spPr>
          <a:xfrm>
            <a:off x="1885453" y="3796847"/>
            <a:ext cx="2890687" cy="651937"/>
          </a:xfrm>
          <a:prstGeom prst="rect">
            <a:avLst/>
          </a:prstGeom>
        </p:spPr>
        <p:txBody>
          <a:bodyPr lIns="0" tIns="0" rIns="0" bIns="0" rtlCol="0" anchor="t">
            <a:spAutoFit/>
          </a:bodyPr>
          <a:lstStyle/>
          <a:p>
            <a:pPr>
              <a:lnSpc>
                <a:spcPts val="5272"/>
              </a:lnSpc>
            </a:pPr>
            <a:r>
              <a:rPr lang="pl-PL" sz="4055" spc="202" dirty="0" err="1">
                <a:solidFill>
                  <a:srgbClr val="1A2C5A"/>
                </a:solidFill>
                <a:latin typeface="Sanchez"/>
              </a:rPr>
              <a:t>briefly</a:t>
            </a:r>
            <a:endParaRPr lang="en-US" sz="4055" spc="202" dirty="0">
              <a:solidFill>
                <a:srgbClr val="1A2C5A"/>
              </a:solidFill>
              <a:latin typeface="Sanchez"/>
            </a:endParaRPr>
          </a:p>
        </p:txBody>
      </p:sp>
      <p:sp>
        <p:nvSpPr>
          <p:cNvPr id="6" name="TextBox 6"/>
          <p:cNvSpPr txBox="1"/>
          <p:nvPr/>
        </p:nvSpPr>
        <p:spPr>
          <a:xfrm>
            <a:off x="13125419" y="7000060"/>
            <a:ext cx="5162581" cy="651680"/>
          </a:xfrm>
          <a:prstGeom prst="rect">
            <a:avLst/>
          </a:prstGeom>
        </p:spPr>
        <p:txBody>
          <a:bodyPr lIns="0" tIns="0" rIns="0" bIns="0" rtlCol="0" anchor="t">
            <a:spAutoFit/>
          </a:bodyPr>
          <a:lstStyle/>
          <a:p>
            <a:pPr algn="ctr">
              <a:lnSpc>
                <a:spcPts val="5270"/>
              </a:lnSpc>
            </a:pPr>
            <a:r>
              <a:rPr lang="pl-PL" sz="4054" spc="202" dirty="0" err="1">
                <a:solidFill>
                  <a:srgbClr val="1A2C5A"/>
                </a:solidFill>
                <a:latin typeface="Sanchez"/>
              </a:rPr>
              <a:t>emotionally</a:t>
            </a:r>
            <a:endParaRPr lang="en-US" sz="4054" spc="202" dirty="0">
              <a:solidFill>
                <a:srgbClr val="1A2C5A"/>
              </a:solidFill>
              <a:latin typeface="Sanchez"/>
            </a:endParaRPr>
          </a:p>
        </p:txBody>
      </p:sp>
      <p:sp>
        <p:nvSpPr>
          <p:cNvPr id="7" name="TextBox 7"/>
          <p:cNvSpPr txBox="1"/>
          <p:nvPr/>
        </p:nvSpPr>
        <p:spPr>
          <a:xfrm>
            <a:off x="13588542" y="4410685"/>
            <a:ext cx="3670758" cy="663522"/>
          </a:xfrm>
          <a:prstGeom prst="rect">
            <a:avLst/>
          </a:prstGeom>
        </p:spPr>
        <p:txBody>
          <a:bodyPr lIns="0" tIns="0" rIns="0" bIns="0" rtlCol="0" anchor="t">
            <a:spAutoFit/>
          </a:bodyPr>
          <a:lstStyle/>
          <a:p>
            <a:pPr>
              <a:lnSpc>
                <a:spcPts val="5372"/>
              </a:lnSpc>
            </a:pPr>
            <a:r>
              <a:rPr lang="pl-PL" sz="4132" spc="206" dirty="0" err="1">
                <a:solidFill>
                  <a:srgbClr val="1A2C5A"/>
                </a:solidFill>
                <a:latin typeface="Sanchez"/>
              </a:rPr>
              <a:t>engagingly</a:t>
            </a:r>
            <a:endParaRPr lang="en-US" sz="4132" spc="206" dirty="0">
              <a:solidFill>
                <a:srgbClr val="1A2C5A"/>
              </a:solidFill>
              <a:latin typeface="Sanchez"/>
            </a:endParaRPr>
          </a:p>
        </p:txBody>
      </p:sp>
      <p:sp>
        <p:nvSpPr>
          <p:cNvPr id="8" name="TextBox 8"/>
          <p:cNvSpPr txBox="1"/>
          <p:nvPr/>
        </p:nvSpPr>
        <p:spPr>
          <a:xfrm>
            <a:off x="1495418" y="5841535"/>
            <a:ext cx="3670758" cy="663522"/>
          </a:xfrm>
          <a:prstGeom prst="rect">
            <a:avLst/>
          </a:prstGeom>
        </p:spPr>
        <p:txBody>
          <a:bodyPr lIns="0" tIns="0" rIns="0" bIns="0" rtlCol="0" anchor="t">
            <a:spAutoFit/>
          </a:bodyPr>
          <a:lstStyle/>
          <a:p>
            <a:pPr>
              <a:lnSpc>
                <a:spcPts val="5372"/>
              </a:lnSpc>
            </a:pPr>
            <a:r>
              <a:rPr lang="pl-PL" sz="4132" spc="206" dirty="0" err="1">
                <a:solidFill>
                  <a:srgbClr val="1A2C5A"/>
                </a:solidFill>
                <a:latin typeface="Sanchez"/>
              </a:rPr>
              <a:t>clearly</a:t>
            </a:r>
            <a:endParaRPr lang="en-US" sz="4132" spc="206" dirty="0">
              <a:solidFill>
                <a:srgbClr val="1A2C5A"/>
              </a:solidFill>
              <a:latin typeface="Sanchez"/>
            </a:endParaRPr>
          </a:p>
        </p:txBody>
      </p:sp>
      <p:sp>
        <p:nvSpPr>
          <p:cNvPr id="9" name="TextBox 9"/>
          <p:cNvSpPr txBox="1"/>
          <p:nvPr/>
        </p:nvSpPr>
        <p:spPr>
          <a:xfrm>
            <a:off x="1725238" y="8094118"/>
            <a:ext cx="3670758" cy="663522"/>
          </a:xfrm>
          <a:prstGeom prst="rect">
            <a:avLst/>
          </a:prstGeom>
        </p:spPr>
        <p:txBody>
          <a:bodyPr lIns="0" tIns="0" rIns="0" bIns="0" rtlCol="0" anchor="t">
            <a:spAutoFit/>
          </a:bodyPr>
          <a:lstStyle/>
          <a:p>
            <a:pPr>
              <a:lnSpc>
                <a:spcPts val="5372"/>
              </a:lnSpc>
            </a:pPr>
            <a:r>
              <a:rPr lang="pl-PL" sz="4132" spc="206" dirty="0" err="1">
                <a:solidFill>
                  <a:srgbClr val="1A2C5A"/>
                </a:solidFill>
                <a:latin typeface="Sanchez"/>
              </a:rPr>
              <a:t>illustratively</a:t>
            </a:r>
            <a:endParaRPr lang="en-US" sz="4132" spc="206" dirty="0">
              <a:solidFill>
                <a:srgbClr val="1A2C5A"/>
              </a:solidFill>
              <a:latin typeface="Sanchez"/>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7762" y="3774558"/>
            <a:ext cx="3636455" cy="4114800"/>
          </a:xfrm>
          <a:custGeom>
            <a:avLst/>
            <a:gdLst/>
            <a:ahLst/>
            <a:cxnLst/>
            <a:rect l="l" t="t" r="r" b="b"/>
            <a:pathLst>
              <a:path w="3636455" h="4114800">
                <a:moveTo>
                  <a:pt x="0" y="0"/>
                </a:moveTo>
                <a:lnTo>
                  <a:pt x="3636455" y="0"/>
                </a:lnTo>
                <a:lnTo>
                  <a:pt x="363645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3" name="TextBox 3"/>
          <p:cNvSpPr txBox="1"/>
          <p:nvPr/>
        </p:nvSpPr>
        <p:spPr>
          <a:xfrm>
            <a:off x="1191804" y="1701503"/>
            <a:ext cx="16230600" cy="1219200"/>
          </a:xfrm>
          <a:prstGeom prst="rect">
            <a:avLst/>
          </a:prstGeom>
        </p:spPr>
        <p:txBody>
          <a:bodyPr lIns="0" tIns="0" rIns="0" bIns="0" rtlCol="0" anchor="t">
            <a:spAutoFit/>
          </a:bodyPr>
          <a:lstStyle/>
          <a:p>
            <a:pPr marL="0" lvl="0" indent="0" algn="ctr">
              <a:lnSpc>
                <a:spcPts val="9600"/>
              </a:lnSpc>
              <a:spcBef>
                <a:spcPct val="0"/>
              </a:spcBef>
            </a:pPr>
            <a:r>
              <a:rPr lang="pl-PL" sz="8000" dirty="0">
                <a:solidFill>
                  <a:srgbClr val="000000"/>
                </a:solidFill>
                <a:latin typeface="Open Sans Bold"/>
              </a:rPr>
              <a:t>GROUPWORK</a:t>
            </a:r>
            <a:endParaRPr lang="en-US" sz="8000" dirty="0">
              <a:solidFill>
                <a:srgbClr val="000000"/>
              </a:solidFill>
              <a:latin typeface="Open Sans Bold"/>
            </a:endParaRPr>
          </a:p>
        </p:txBody>
      </p:sp>
      <p:sp>
        <p:nvSpPr>
          <p:cNvPr id="4" name="TextBox 4"/>
          <p:cNvSpPr txBox="1"/>
          <p:nvPr/>
        </p:nvSpPr>
        <p:spPr>
          <a:xfrm>
            <a:off x="1370044" y="8347656"/>
            <a:ext cx="4393625" cy="450215"/>
          </a:xfrm>
          <a:prstGeom prst="rect">
            <a:avLst/>
          </a:prstGeom>
        </p:spPr>
        <p:txBody>
          <a:bodyPr lIns="0" tIns="0" rIns="0" bIns="0" rtlCol="0" anchor="t">
            <a:spAutoFit/>
          </a:bodyPr>
          <a:lstStyle/>
          <a:p>
            <a:pPr marL="0" lvl="0" indent="0" algn="ctr">
              <a:lnSpc>
                <a:spcPts val="3639"/>
              </a:lnSpc>
              <a:spcBef>
                <a:spcPct val="0"/>
              </a:spcBef>
            </a:pPr>
            <a:r>
              <a:rPr lang="en-US" sz="2799" dirty="0">
                <a:solidFill>
                  <a:srgbClr val="000000"/>
                </a:solidFill>
                <a:latin typeface="Open Sans Bold"/>
              </a:rPr>
              <a:t>GR</a:t>
            </a:r>
            <a:r>
              <a:rPr lang="pl-PL" sz="2799" dirty="0">
                <a:solidFill>
                  <a:srgbClr val="000000"/>
                </a:solidFill>
                <a:latin typeface="Open Sans Bold"/>
              </a:rPr>
              <a:t>OUP</a:t>
            </a:r>
            <a:r>
              <a:rPr lang="en-US" sz="2799" dirty="0">
                <a:solidFill>
                  <a:srgbClr val="000000"/>
                </a:solidFill>
                <a:latin typeface="Open Sans Bold"/>
              </a:rPr>
              <a:t> 1</a:t>
            </a:r>
          </a:p>
        </p:txBody>
      </p:sp>
      <p:sp>
        <p:nvSpPr>
          <p:cNvPr id="5" name="TextBox 5"/>
          <p:cNvSpPr txBox="1"/>
          <p:nvPr/>
        </p:nvSpPr>
        <p:spPr>
          <a:xfrm>
            <a:off x="6947188" y="8347656"/>
            <a:ext cx="4393625" cy="450215"/>
          </a:xfrm>
          <a:prstGeom prst="rect">
            <a:avLst/>
          </a:prstGeom>
        </p:spPr>
        <p:txBody>
          <a:bodyPr lIns="0" tIns="0" rIns="0" bIns="0" rtlCol="0" anchor="t">
            <a:spAutoFit/>
          </a:bodyPr>
          <a:lstStyle/>
          <a:p>
            <a:pPr marL="0" lvl="0" indent="0" algn="ctr">
              <a:lnSpc>
                <a:spcPts val="3639"/>
              </a:lnSpc>
              <a:spcBef>
                <a:spcPct val="0"/>
              </a:spcBef>
            </a:pPr>
            <a:r>
              <a:rPr lang="en-US" sz="2799" dirty="0">
                <a:solidFill>
                  <a:srgbClr val="000000"/>
                </a:solidFill>
                <a:latin typeface="Open Sans Bold"/>
              </a:rPr>
              <a:t>GR</a:t>
            </a:r>
            <a:r>
              <a:rPr lang="pl-PL" sz="2799" dirty="0">
                <a:solidFill>
                  <a:srgbClr val="000000"/>
                </a:solidFill>
                <a:latin typeface="Open Sans Bold"/>
              </a:rPr>
              <a:t>OUP</a:t>
            </a:r>
            <a:r>
              <a:rPr lang="en-US" sz="2799" dirty="0">
                <a:solidFill>
                  <a:srgbClr val="000000"/>
                </a:solidFill>
                <a:latin typeface="Open Sans Bold"/>
              </a:rPr>
              <a:t> 2</a:t>
            </a:r>
          </a:p>
        </p:txBody>
      </p:sp>
      <p:sp>
        <p:nvSpPr>
          <p:cNvPr id="6" name="TextBox 6"/>
          <p:cNvSpPr txBox="1"/>
          <p:nvPr/>
        </p:nvSpPr>
        <p:spPr>
          <a:xfrm>
            <a:off x="12865675" y="8347656"/>
            <a:ext cx="4393625" cy="450215"/>
          </a:xfrm>
          <a:prstGeom prst="rect">
            <a:avLst/>
          </a:prstGeom>
        </p:spPr>
        <p:txBody>
          <a:bodyPr lIns="0" tIns="0" rIns="0" bIns="0" rtlCol="0" anchor="t">
            <a:spAutoFit/>
          </a:bodyPr>
          <a:lstStyle/>
          <a:p>
            <a:pPr marL="0" lvl="0" indent="0" algn="ctr">
              <a:lnSpc>
                <a:spcPts val="3639"/>
              </a:lnSpc>
              <a:spcBef>
                <a:spcPct val="0"/>
              </a:spcBef>
            </a:pPr>
            <a:r>
              <a:rPr lang="en-US" sz="2799" dirty="0">
                <a:solidFill>
                  <a:srgbClr val="000000"/>
                </a:solidFill>
                <a:latin typeface="Open Sans Bold"/>
              </a:rPr>
              <a:t>GR</a:t>
            </a:r>
            <a:r>
              <a:rPr lang="pl-PL" sz="2799" dirty="0">
                <a:solidFill>
                  <a:srgbClr val="000000"/>
                </a:solidFill>
                <a:latin typeface="Open Sans Bold"/>
              </a:rPr>
              <a:t>OUP</a:t>
            </a:r>
            <a:r>
              <a:rPr lang="en-US" sz="2799" dirty="0">
                <a:solidFill>
                  <a:srgbClr val="000000"/>
                </a:solidFill>
                <a:latin typeface="Open Sans Bold"/>
              </a:rPr>
              <a:t> 3</a:t>
            </a:r>
          </a:p>
        </p:txBody>
      </p:sp>
      <p:sp>
        <p:nvSpPr>
          <p:cNvPr id="7" name="Freeform 7"/>
          <p:cNvSpPr/>
          <p:nvPr/>
        </p:nvSpPr>
        <p:spPr>
          <a:xfrm>
            <a:off x="7325773" y="3917274"/>
            <a:ext cx="3636455" cy="4114800"/>
          </a:xfrm>
          <a:custGeom>
            <a:avLst/>
            <a:gdLst/>
            <a:ahLst/>
            <a:cxnLst/>
            <a:rect l="l" t="t" r="r" b="b"/>
            <a:pathLst>
              <a:path w="3636455" h="4114800">
                <a:moveTo>
                  <a:pt x="0" y="0"/>
                </a:moveTo>
                <a:lnTo>
                  <a:pt x="3636454" y="0"/>
                </a:lnTo>
                <a:lnTo>
                  <a:pt x="363645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8" name="Freeform 8"/>
          <p:cNvSpPr/>
          <p:nvPr/>
        </p:nvSpPr>
        <p:spPr>
          <a:xfrm>
            <a:off x="13109898" y="3774558"/>
            <a:ext cx="3636455" cy="4114800"/>
          </a:xfrm>
          <a:custGeom>
            <a:avLst/>
            <a:gdLst/>
            <a:ahLst/>
            <a:cxnLst/>
            <a:rect l="l" t="t" r="r" b="b"/>
            <a:pathLst>
              <a:path w="3636455" h="4114800">
                <a:moveTo>
                  <a:pt x="0" y="0"/>
                </a:moveTo>
                <a:lnTo>
                  <a:pt x="3636454" y="0"/>
                </a:lnTo>
                <a:lnTo>
                  <a:pt x="363645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9" name="Freeform 9"/>
          <p:cNvSpPr/>
          <p:nvPr/>
        </p:nvSpPr>
        <p:spPr>
          <a:xfrm>
            <a:off x="269288" y="167206"/>
            <a:ext cx="4322902" cy="986048"/>
          </a:xfrm>
          <a:custGeom>
            <a:avLst/>
            <a:gdLst/>
            <a:ahLst/>
            <a:cxnLst/>
            <a:rect l="l" t="t" r="r" b="b"/>
            <a:pathLst>
              <a:path w="4322902" h="986048">
                <a:moveTo>
                  <a:pt x="0" y="0"/>
                </a:moveTo>
                <a:lnTo>
                  <a:pt x="4322902" y="0"/>
                </a:lnTo>
                <a:lnTo>
                  <a:pt x="4322902" y="986048"/>
                </a:lnTo>
                <a:lnTo>
                  <a:pt x="0" y="986048"/>
                </a:lnTo>
                <a:lnTo>
                  <a:pt x="0" y="0"/>
                </a:lnTo>
                <a:close/>
              </a:path>
            </a:pathLst>
          </a:custGeom>
          <a:blipFill>
            <a:blip r:embed="rId8"/>
            <a:stretch>
              <a:fillRect l="-16" r="-16"/>
            </a:stretch>
          </a:blipFill>
        </p:spPr>
        <p:txBody>
          <a:bodyPr/>
          <a:lstStyle/>
          <a:p>
            <a:endParaRPr lang="pl-P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grpSp>
        <p:nvGrpSpPr>
          <p:cNvPr id="2" name="Group 2"/>
          <p:cNvGrpSpPr/>
          <p:nvPr/>
        </p:nvGrpSpPr>
        <p:grpSpPr>
          <a:xfrm>
            <a:off x="1858796" y="3710694"/>
            <a:ext cx="4554038" cy="5960317"/>
            <a:chOff x="0" y="0"/>
            <a:chExt cx="3525957" cy="4614767"/>
          </a:xfrm>
        </p:grpSpPr>
        <p:sp>
          <p:nvSpPr>
            <p:cNvPr id="3" name="Freeform 3"/>
            <p:cNvSpPr/>
            <p:nvPr/>
          </p:nvSpPr>
          <p:spPr>
            <a:xfrm>
              <a:off x="0" y="0"/>
              <a:ext cx="3525957" cy="4614767"/>
            </a:xfrm>
            <a:custGeom>
              <a:avLst/>
              <a:gdLst/>
              <a:ahLst/>
              <a:cxnLst/>
              <a:rect l="l" t="t" r="r" b="b"/>
              <a:pathLst>
                <a:path w="3525957" h="4614767">
                  <a:moveTo>
                    <a:pt x="3401497" y="4614767"/>
                  </a:moveTo>
                  <a:lnTo>
                    <a:pt x="124460" y="4614767"/>
                  </a:lnTo>
                  <a:cubicBezTo>
                    <a:pt x="55880" y="4614767"/>
                    <a:pt x="0" y="4558886"/>
                    <a:pt x="0" y="4490307"/>
                  </a:cubicBezTo>
                  <a:lnTo>
                    <a:pt x="0" y="124460"/>
                  </a:lnTo>
                  <a:cubicBezTo>
                    <a:pt x="0" y="55880"/>
                    <a:pt x="55880" y="0"/>
                    <a:pt x="124460" y="0"/>
                  </a:cubicBezTo>
                  <a:lnTo>
                    <a:pt x="3401497" y="0"/>
                  </a:lnTo>
                  <a:cubicBezTo>
                    <a:pt x="3470077" y="0"/>
                    <a:pt x="3525957" y="55880"/>
                    <a:pt x="3525957" y="124460"/>
                  </a:cubicBezTo>
                  <a:lnTo>
                    <a:pt x="3525957" y="4490307"/>
                  </a:lnTo>
                  <a:cubicBezTo>
                    <a:pt x="3525957" y="4558887"/>
                    <a:pt x="3470077" y="4614767"/>
                    <a:pt x="3401497" y="4614767"/>
                  </a:cubicBezTo>
                  <a:close/>
                </a:path>
              </a:pathLst>
            </a:custGeom>
            <a:solidFill>
              <a:srgbClr val="F4BABA"/>
            </a:solidFill>
          </p:spPr>
          <p:txBody>
            <a:bodyPr/>
            <a:lstStyle/>
            <a:p>
              <a:endParaRPr lang="pl-PL"/>
            </a:p>
          </p:txBody>
        </p:sp>
      </p:grpSp>
      <p:sp>
        <p:nvSpPr>
          <p:cNvPr id="4" name="TextBox 4"/>
          <p:cNvSpPr txBox="1"/>
          <p:nvPr/>
        </p:nvSpPr>
        <p:spPr>
          <a:xfrm>
            <a:off x="2186465" y="7439081"/>
            <a:ext cx="3879192" cy="712470"/>
          </a:xfrm>
          <a:prstGeom prst="rect">
            <a:avLst/>
          </a:prstGeom>
        </p:spPr>
        <p:txBody>
          <a:bodyPr lIns="0" tIns="0" rIns="0" bIns="0" rtlCol="0" anchor="t">
            <a:spAutoFit/>
          </a:bodyPr>
          <a:lstStyle/>
          <a:p>
            <a:pPr marL="0" lvl="0" indent="0" algn="ctr">
              <a:lnSpc>
                <a:spcPts val="5880"/>
              </a:lnSpc>
              <a:spcBef>
                <a:spcPct val="0"/>
              </a:spcBef>
            </a:pPr>
            <a:r>
              <a:rPr lang="pl-PL" sz="4200" spc="210" dirty="0" err="1">
                <a:solidFill>
                  <a:srgbClr val="000000"/>
                </a:solidFill>
                <a:latin typeface="Sanchez"/>
              </a:rPr>
              <a:t>Task</a:t>
            </a:r>
            <a:r>
              <a:rPr lang="en-US" sz="4200" spc="210" dirty="0">
                <a:solidFill>
                  <a:srgbClr val="000000"/>
                </a:solidFill>
                <a:latin typeface="Sanchez"/>
              </a:rPr>
              <a:t> n</a:t>
            </a:r>
            <a:r>
              <a:rPr lang="pl-PL" sz="4200" spc="210" dirty="0">
                <a:solidFill>
                  <a:srgbClr val="000000"/>
                </a:solidFill>
                <a:latin typeface="Sanchez"/>
              </a:rPr>
              <a:t>o.</a:t>
            </a:r>
            <a:r>
              <a:rPr lang="en-US" sz="4200" spc="210" dirty="0">
                <a:solidFill>
                  <a:srgbClr val="000000"/>
                </a:solidFill>
                <a:latin typeface="Sanchez"/>
              </a:rPr>
              <a:t> 1</a:t>
            </a:r>
          </a:p>
        </p:txBody>
      </p:sp>
      <p:grpSp>
        <p:nvGrpSpPr>
          <p:cNvPr id="5" name="Group 5"/>
          <p:cNvGrpSpPr/>
          <p:nvPr/>
        </p:nvGrpSpPr>
        <p:grpSpPr>
          <a:xfrm>
            <a:off x="6866981" y="3696440"/>
            <a:ext cx="4554038" cy="5960317"/>
            <a:chOff x="0" y="0"/>
            <a:chExt cx="3525957" cy="4614767"/>
          </a:xfrm>
        </p:grpSpPr>
        <p:sp>
          <p:nvSpPr>
            <p:cNvPr id="6" name="Freeform 6"/>
            <p:cNvSpPr/>
            <p:nvPr/>
          </p:nvSpPr>
          <p:spPr>
            <a:xfrm>
              <a:off x="0" y="0"/>
              <a:ext cx="3525957" cy="4614767"/>
            </a:xfrm>
            <a:custGeom>
              <a:avLst/>
              <a:gdLst/>
              <a:ahLst/>
              <a:cxnLst/>
              <a:rect l="l" t="t" r="r" b="b"/>
              <a:pathLst>
                <a:path w="3525957" h="4614767">
                  <a:moveTo>
                    <a:pt x="3401497" y="4614767"/>
                  </a:moveTo>
                  <a:lnTo>
                    <a:pt x="124460" y="4614767"/>
                  </a:lnTo>
                  <a:cubicBezTo>
                    <a:pt x="55880" y="4614767"/>
                    <a:pt x="0" y="4558886"/>
                    <a:pt x="0" y="4490307"/>
                  </a:cubicBezTo>
                  <a:lnTo>
                    <a:pt x="0" y="124460"/>
                  </a:lnTo>
                  <a:cubicBezTo>
                    <a:pt x="0" y="55880"/>
                    <a:pt x="55880" y="0"/>
                    <a:pt x="124460" y="0"/>
                  </a:cubicBezTo>
                  <a:lnTo>
                    <a:pt x="3401497" y="0"/>
                  </a:lnTo>
                  <a:cubicBezTo>
                    <a:pt x="3470077" y="0"/>
                    <a:pt x="3525957" y="55880"/>
                    <a:pt x="3525957" y="124460"/>
                  </a:cubicBezTo>
                  <a:lnTo>
                    <a:pt x="3525957" y="4490307"/>
                  </a:lnTo>
                  <a:cubicBezTo>
                    <a:pt x="3525957" y="4558887"/>
                    <a:pt x="3470077" y="4614767"/>
                    <a:pt x="3401497" y="4614767"/>
                  </a:cubicBezTo>
                  <a:close/>
                </a:path>
              </a:pathLst>
            </a:custGeom>
            <a:solidFill>
              <a:srgbClr val="F4BABA"/>
            </a:solidFill>
          </p:spPr>
          <p:txBody>
            <a:bodyPr/>
            <a:lstStyle/>
            <a:p>
              <a:endParaRPr lang="pl-PL"/>
            </a:p>
          </p:txBody>
        </p:sp>
      </p:grpSp>
      <p:sp>
        <p:nvSpPr>
          <p:cNvPr id="7" name="TextBox 7"/>
          <p:cNvSpPr txBox="1"/>
          <p:nvPr/>
        </p:nvSpPr>
        <p:spPr>
          <a:xfrm>
            <a:off x="7197622" y="7439081"/>
            <a:ext cx="3879192" cy="712470"/>
          </a:xfrm>
          <a:prstGeom prst="rect">
            <a:avLst/>
          </a:prstGeom>
        </p:spPr>
        <p:txBody>
          <a:bodyPr lIns="0" tIns="0" rIns="0" bIns="0" rtlCol="0" anchor="t">
            <a:spAutoFit/>
          </a:bodyPr>
          <a:lstStyle/>
          <a:p>
            <a:pPr marL="0" lvl="0" indent="0" algn="ctr">
              <a:lnSpc>
                <a:spcPts val="5880"/>
              </a:lnSpc>
              <a:spcBef>
                <a:spcPct val="0"/>
              </a:spcBef>
            </a:pPr>
            <a:r>
              <a:rPr lang="pl-PL" sz="4200" spc="210" dirty="0" err="1">
                <a:solidFill>
                  <a:srgbClr val="000000"/>
                </a:solidFill>
                <a:latin typeface="Sanchez"/>
              </a:rPr>
              <a:t>Task</a:t>
            </a:r>
            <a:r>
              <a:rPr lang="pl-PL" sz="4200" spc="210" dirty="0">
                <a:solidFill>
                  <a:srgbClr val="000000"/>
                </a:solidFill>
                <a:latin typeface="Sanchez"/>
              </a:rPr>
              <a:t> no.</a:t>
            </a:r>
            <a:r>
              <a:rPr lang="en-US" sz="4200" spc="210" dirty="0">
                <a:solidFill>
                  <a:srgbClr val="000000"/>
                </a:solidFill>
                <a:latin typeface="Sanchez"/>
              </a:rPr>
              <a:t> 2</a:t>
            </a:r>
          </a:p>
        </p:txBody>
      </p:sp>
      <p:grpSp>
        <p:nvGrpSpPr>
          <p:cNvPr id="8" name="Group 8"/>
          <p:cNvGrpSpPr/>
          <p:nvPr/>
        </p:nvGrpSpPr>
        <p:grpSpPr>
          <a:xfrm>
            <a:off x="11861602" y="3710694"/>
            <a:ext cx="4554038" cy="5960317"/>
            <a:chOff x="0" y="0"/>
            <a:chExt cx="3525957" cy="4614767"/>
          </a:xfrm>
        </p:grpSpPr>
        <p:sp>
          <p:nvSpPr>
            <p:cNvPr id="9" name="Freeform 9"/>
            <p:cNvSpPr/>
            <p:nvPr/>
          </p:nvSpPr>
          <p:spPr>
            <a:xfrm>
              <a:off x="0" y="0"/>
              <a:ext cx="3525957" cy="4614767"/>
            </a:xfrm>
            <a:custGeom>
              <a:avLst/>
              <a:gdLst/>
              <a:ahLst/>
              <a:cxnLst/>
              <a:rect l="l" t="t" r="r" b="b"/>
              <a:pathLst>
                <a:path w="3525957" h="4614767">
                  <a:moveTo>
                    <a:pt x="3401497" y="4614767"/>
                  </a:moveTo>
                  <a:lnTo>
                    <a:pt x="124460" y="4614767"/>
                  </a:lnTo>
                  <a:cubicBezTo>
                    <a:pt x="55880" y="4614767"/>
                    <a:pt x="0" y="4558886"/>
                    <a:pt x="0" y="4490307"/>
                  </a:cubicBezTo>
                  <a:lnTo>
                    <a:pt x="0" y="124460"/>
                  </a:lnTo>
                  <a:cubicBezTo>
                    <a:pt x="0" y="55880"/>
                    <a:pt x="55880" y="0"/>
                    <a:pt x="124460" y="0"/>
                  </a:cubicBezTo>
                  <a:lnTo>
                    <a:pt x="3401497" y="0"/>
                  </a:lnTo>
                  <a:cubicBezTo>
                    <a:pt x="3470077" y="0"/>
                    <a:pt x="3525957" y="55880"/>
                    <a:pt x="3525957" y="124460"/>
                  </a:cubicBezTo>
                  <a:lnTo>
                    <a:pt x="3525957" y="4490307"/>
                  </a:lnTo>
                  <a:cubicBezTo>
                    <a:pt x="3525957" y="4558887"/>
                    <a:pt x="3470077" y="4614767"/>
                    <a:pt x="3401497" y="4614767"/>
                  </a:cubicBezTo>
                  <a:close/>
                </a:path>
              </a:pathLst>
            </a:custGeom>
            <a:solidFill>
              <a:srgbClr val="F4BABA"/>
            </a:solidFill>
          </p:spPr>
          <p:txBody>
            <a:bodyPr/>
            <a:lstStyle/>
            <a:p>
              <a:endParaRPr lang="pl-PL"/>
            </a:p>
          </p:txBody>
        </p:sp>
      </p:grpSp>
      <p:sp>
        <p:nvSpPr>
          <p:cNvPr id="10" name="TextBox 10"/>
          <p:cNvSpPr txBox="1"/>
          <p:nvPr/>
        </p:nvSpPr>
        <p:spPr>
          <a:xfrm>
            <a:off x="12205498" y="7439081"/>
            <a:ext cx="3879192" cy="712470"/>
          </a:xfrm>
          <a:prstGeom prst="rect">
            <a:avLst/>
          </a:prstGeom>
        </p:spPr>
        <p:txBody>
          <a:bodyPr lIns="0" tIns="0" rIns="0" bIns="0" rtlCol="0" anchor="t">
            <a:spAutoFit/>
          </a:bodyPr>
          <a:lstStyle/>
          <a:p>
            <a:pPr marL="0" lvl="0" indent="0" algn="ctr">
              <a:lnSpc>
                <a:spcPts val="5880"/>
              </a:lnSpc>
              <a:spcBef>
                <a:spcPct val="0"/>
              </a:spcBef>
            </a:pPr>
            <a:r>
              <a:rPr lang="pl-PL" sz="4200" spc="210" dirty="0" err="1">
                <a:solidFill>
                  <a:srgbClr val="000000"/>
                </a:solidFill>
                <a:latin typeface="Sanchez"/>
              </a:rPr>
              <a:t>Task</a:t>
            </a:r>
            <a:r>
              <a:rPr lang="pl-PL" sz="4200" spc="210" dirty="0">
                <a:solidFill>
                  <a:srgbClr val="000000"/>
                </a:solidFill>
                <a:latin typeface="Sanchez"/>
              </a:rPr>
              <a:t> no.</a:t>
            </a:r>
            <a:r>
              <a:rPr lang="en-US" sz="4200" spc="210" dirty="0">
                <a:solidFill>
                  <a:srgbClr val="000000"/>
                </a:solidFill>
                <a:latin typeface="Sanchez"/>
              </a:rPr>
              <a:t> 3</a:t>
            </a:r>
          </a:p>
        </p:txBody>
      </p:sp>
      <p:sp>
        <p:nvSpPr>
          <p:cNvPr id="11" name="Freeform 11"/>
          <p:cNvSpPr/>
          <p:nvPr/>
        </p:nvSpPr>
        <p:spPr>
          <a:xfrm>
            <a:off x="2718715" y="2439043"/>
            <a:ext cx="2814694" cy="3184943"/>
          </a:xfrm>
          <a:custGeom>
            <a:avLst/>
            <a:gdLst/>
            <a:ahLst/>
            <a:cxnLst/>
            <a:rect l="l" t="t" r="r" b="b"/>
            <a:pathLst>
              <a:path w="2814694" h="3184943">
                <a:moveTo>
                  <a:pt x="0" y="0"/>
                </a:moveTo>
                <a:lnTo>
                  <a:pt x="2814693" y="0"/>
                </a:lnTo>
                <a:lnTo>
                  <a:pt x="2814693" y="3184943"/>
                </a:lnTo>
                <a:lnTo>
                  <a:pt x="0" y="31849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12" name="TextBox 12"/>
          <p:cNvSpPr txBox="1"/>
          <p:nvPr/>
        </p:nvSpPr>
        <p:spPr>
          <a:xfrm>
            <a:off x="2425682" y="6262405"/>
            <a:ext cx="3400759" cy="345408"/>
          </a:xfrm>
          <a:prstGeom prst="rect">
            <a:avLst/>
          </a:prstGeom>
        </p:spPr>
        <p:txBody>
          <a:bodyPr lIns="0" tIns="0" rIns="0" bIns="0" rtlCol="0" anchor="t">
            <a:spAutoFit/>
          </a:bodyPr>
          <a:lstStyle/>
          <a:p>
            <a:pPr marL="0" lvl="0" indent="0" algn="ctr">
              <a:lnSpc>
                <a:spcPts val="2817"/>
              </a:lnSpc>
              <a:spcBef>
                <a:spcPct val="0"/>
              </a:spcBef>
            </a:pPr>
            <a:r>
              <a:rPr lang="pl-PL" sz="2167" dirty="0">
                <a:solidFill>
                  <a:srgbClr val="000000"/>
                </a:solidFill>
                <a:latin typeface="Open Sans Bold"/>
              </a:rPr>
              <a:t>GROUP</a:t>
            </a:r>
            <a:r>
              <a:rPr lang="en-US" sz="2167" dirty="0">
                <a:solidFill>
                  <a:srgbClr val="000000"/>
                </a:solidFill>
                <a:latin typeface="Open Sans Bold"/>
              </a:rPr>
              <a:t> 1</a:t>
            </a:r>
          </a:p>
        </p:txBody>
      </p:sp>
      <p:sp>
        <p:nvSpPr>
          <p:cNvPr id="13" name="TextBox 13"/>
          <p:cNvSpPr txBox="1"/>
          <p:nvPr/>
        </p:nvSpPr>
        <p:spPr>
          <a:xfrm>
            <a:off x="7437148" y="6262405"/>
            <a:ext cx="3400759" cy="345408"/>
          </a:xfrm>
          <a:prstGeom prst="rect">
            <a:avLst/>
          </a:prstGeom>
        </p:spPr>
        <p:txBody>
          <a:bodyPr lIns="0" tIns="0" rIns="0" bIns="0" rtlCol="0" anchor="t">
            <a:spAutoFit/>
          </a:bodyPr>
          <a:lstStyle/>
          <a:p>
            <a:pPr marL="0" lvl="0" indent="0" algn="ctr">
              <a:lnSpc>
                <a:spcPts val="2817"/>
              </a:lnSpc>
              <a:spcBef>
                <a:spcPct val="0"/>
              </a:spcBef>
            </a:pPr>
            <a:r>
              <a:rPr lang="en-US" sz="2167" dirty="0">
                <a:solidFill>
                  <a:srgbClr val="000000"/>
                </a:solidFill>
                <a:latin typeface="Open Sans Bold"/>
              </a:rPr>
              <a:t>GR</a:t>
            </a:r>
            <a:r>
              <a:rPr lang="pl-PL" sz="2167" dirty="0">
                <a:solidFill>
                  <a:srgbClr val="000000"/>
                </a:solidFill>
                <a:latin typeface="Open Sans Bold"/>
              </a:rPr>
              <a:t>OUP</a:t>
            </a:r>
            <a:r>
              <a:rPr lang="en-US" sz="2167" dirty="0">
                <a:solidFill>
                  <a:srgbClr val="000000"/>
                </a:solidFill>
                <a:latin typeface="Open Sans Bold"/>
              </a:rPr>
              <a:t> 2</a:t>
            </a:r>
          </a:p>
        </p:txBody>
      </p:sp>
      <p:sp>
        <p:nvSpPr>
          <p:cNvPr id="14" name="TextBox 14"/>
          <p:cNvSpPr txBox="1"/>
          <p:nvPr/>
        </p:nvSpPr>
        <p:spPr>
          <a:xfrm>
            <a:off x="12444714" y="6262405"/>
            <a:ext cx="3400759" cy="345408"/>
          </a:xfrm>
          <a:prstGeom prst="rect">
            <a:avLst/>
          </a:prstGeom>
        </p:spPr>
        <p:txBody>
          <a:bodyPr lIns="0" tIns="0" rIns="0" bIns="0" rtlCol="0" anchor="t">
            <a:spAutoFit/>
          </a:bodyPr>
          <a:lstStyle/>
          <a:p>
            <a:pPr marL="0" lvl="0" indent="0" algn="ctr">
              <a:lnSpc>
                <a:spcPts val="2817"/>
              </a:lnSpc>
              <a:spcBef>
                <a:spcPct val="0"/>
              </a:spcBef>
            </a:pPr>
            <a:r>
              <a:rPr lang="en-US" sz="2167" dirty="0">
                <a:solidFill>
                  <a:srgbClr val="000000"/>
                </a:solidFill>
                <a:latin typeface="Open Sans Bold"/>
              </a:rPr>
              <a:t>GR</a:t>
            </a:r>
            <a:r>
              <a:rPr lang="pl-PL" sz="2167" dirty="0">
                <a:solidFill>
                  <a:srgbClr val="000000"/>
                </a:solidFill>
                <a:latin typeface="Open Sans Bold"/>
              </a:rPr>
              <a:t>OUP</a:t>
            </a:r>
            <a:r>
              <a:rPr lang="en-US" sz="2167" dirty="0">
                <a:solidFill>
                  <a:srgbClr val="000000"/>
                </a:solidFill>
                <a:latin typeface="Open Sans Bold"/>
              </a:rPr>
              <a:t> 3</a:t>
            </a:r>
          </a:p>
        </p:txBody>
      </p:sp>
      <p:sp>
        <p:nvSpPr>
          <p:cNvPr id="15" name="Freeform 15"/>
          <p:cNvSpPr/>
          <p:nvPr/>
        </p:nvSpPr>
        <p:spPr>
          <a:xfrm>
            <a:off x="7437148" y="2439043"/>
            <a:ext cx="2814694" cy="3184943"/>
          </a:xfrm>
          <a:custGeom>
            <a:avLst/>
            <a:gdLst/>
            <a:ahLst/>
            <a:cxnLst/>
            <a:rect l="l" t="t" r="r" b="b"/>
            <a:pathLst>
              <a:path w="2814694" h="3184943">
                <a:moveTo>
                  <a:pt x="0" y="0"/>
                </a:moveTo>
                <a:lnTo>
                  <a:pt x="2814693" y="0"/>
                </a:lnTo>
                <a:lnTo>
                  <a:pt x="2814693" y="3184943"/>
                </a:lnTo>
                <a:lnTo>
                  <a:pt x="0" y="31849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6" name="Freeform 16"/>
          <p:cNvSpPr/>
          <p:nvPr/>
        </p:nvSpPr>
        <p:spPr>
          <a:xfrm>
            <a:off x="12731274" y="2439043"/>
            <a:ext cx="2814694" cy="3184943"/>
          </a:xfrm>
          <a:custGeom>
            <a:avLst/>
            <a:gdLst/>
            <a:ahLst/>
            <a:cxnLst/>
            <a:rect l="l" t="t" r="r" b="b"/>
            <a:pathLst>
              <a:path w="2814694" h="3184943">
                <a:moveTo>
                  <a:pt x="0" y="0"/>
                </a:moveTo>
                <a:lnTo>
                  <a:pt x="2814694" y="0"/>
                </a:lnTo>
                <a:lnTo>
                  <a:pt x="2814694" y="3184943"/>
                </a:lnTo>
                <a:lnTo>
                  <a:pt x="0" y="31849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17" name="Freeform 17"/>
          <p:cNvSpPr/>
          <p:nvPr/>
        </p:nvSpPr>
        <p:spPr>
          <a:xfrm>
            <a:off x="269288" y="167206"/>
            <a:ext cx="4322902" cy="986048"/>
          </a:xfrm>
          <a:custGeom>
            <a:avLst/>
            <a:gdLst/>
            <a:ahLst/>
            <a:cxnLst/>
            <a:rect l="l" t="t" r="r" b="b"/>
            <a:pathLst>
              <a:path w="4322902" h="986048">
                <a:moveTo>
                  <a:pt x="0" y="0"/>
                </a:moveTo>
                <a:lnTo>
                  <a:pt x="4322902" y="0"/>
                </a:lnTo>
                <a:lnTo>
                  <a:pt x="4322902" y="986048"/>
                </a:lnTo>
                <a:lnTo>
                  <a:pt x="0" y="986048"/>
                </a:lnTo>
                <a:lnTo>
                  <a:pt x="0" y="0"/>
                </a:lnTo>
                <a:close/>
              </a:path>
            </a:pathLst>
          </a:custGeom>
          <a:blipFill>
            <a:blip r:embed="rId8"/>
            <a:stretch>
              <a:fillRect l="-16" r="-16"/>
            </a:stretch>
          </a:blipFill>
        </p:spPr>
        <p:txBody>
          <a:bodyPr/>
          <a:lstStyle/>
          <a:p>
            <a:endParaRPr lang="pl-PL"/>
          </a:p>
        </p:txBody>
      </p:sp>
      <p:sp>
        <p:nvSpPr>
          <p:cNvPr id="18" name="TextBox 18"/>
          <p:cNvSpPr txBox="1"/>
          <p:nvPr/>
        </p:nvSpPr>
        <p:spPr>
          <a:xfrm>
            <a:off x="865596" y="1028700"/>
            <a:ext cx="16230600" cy="1219200"/>
          </a:xfrm>
          <a:prstGeom prst="rect">
            <a:avLst/>
          </a:prstGeom>
        </p:spPr>
        <p:txBody>
          <a:bodyPr lIns="0" tIns="0" rIns="0" bIns="0" rtlCol="0" anchor="t">
            <a:spAutoFit/>
          </a:bodyPr>
          <a:lstStyle/>
          <a:p>
            <a:pPr marL="0" lvl="0" indent="0" algn="ctr">
              <a:lnSpc>
                <a:spcPts val="9600"/>
              </a:lnSpc>
              <a:spcBef>
                <a:spcPct val="0"/>
              </a:spcBef>
            </a:pPr>
            <a:r>
              <a:rPr lang="pl-PL" sz="8000" dirty="0" err="1">
                <a:solidFill>
                  <a:srgbClr val="000000"/>
                </a:solidFill>
                <a:latin typeface="Open Sans Bold"/>
              </a:rPr>
              <a:t>Groupwork</a:t>
            </a:r>
            <a:endParaRPr lang="en-US" sz="8000" dirty="0">
              <a:solidFill>
                <a:srgbClr val="000000"/>
              </a:solidFill>
              <a:latin typeface="Open Sans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3894" y="3584720"/>
            <a:ext cx="4715498" cy="5962456"/>
            <a:chOff x="0" y="0"/>
            <a:chExt cx="1241942" cy="1570359"/>
          </a:xfrm>
        </p:grpSpPr>
        <p:sp>
          <p:nvSpPr>
            <p:cNvPr id="3" name="Freeform 3"/>
            <p:cNvSpPr/>
            <p:nvPr/>
          </p:nvSpPr>
          <p:spPr>
            <a:xfrm>
              <a:off x="0" y="0"/>
              <a:ext cx="1241942" cy="1570359"/>
            </a:xfrm>
            <a:custGeom>
              <a:avLst/>
              <a:gdLst/>
              <a:ahLst/>
              <a:cxnLst/>
              <a:rect l="l" t="t" r="r" b="b"/>
              <a:pathLst>
                <a:path w="1241942" h="1570359">
                  <a:moveTo>
                    <a:pt x="0" y="0"/>
                  </a:moveTo>
                  <a:lnTo>
                    <a:pt x="1241942" y="0"/>
                  </a:lnTo>
                  <a:lnTo>
                    <a:pt x="1241942" y="1570359"/>
                  </a:lnTo>
                  <a:lnTo>
                    <a:pt x="0" y="1570359"/>
                  </a:lnTo>
                  <a:close/>
                </a:path>
              </a:pathLst>
            </a:custGeom>
            <a:solidFill>
              <a:srgbClr val="F8D7CD"/>
            </a:solidFill>
          </p:spPr>
          <p:txBody>
            <a:bodyPr/>
            <a:lstStyle/>
            <a:p>
              <a:endParaRPr lang="pl-PL"/>
            </a:p>
          </p:txBody>
        </p:sp>
        <p:sp>
          <p:nvSpPr>
            <p:cNvPr id="4" name="TextBox 4"/>
            <p:cNvSpPr txBox="1"/>
            <p:nvPr/>
          </p:nvSpPr>
          <p:spPr>
            <a:xfrm>
              <a:off x="0" y="161925"/>
              <a:ext cx="976908" cy="650875"/>
            </a:xfrm>
            <a:prstGeom prst="rect">
              <a:avLst/>
            </a:prstGeom>
          </p:spPr>
          <p:txBody>
            <a:bodyPr lIns="71438" tIns="71438" rIns="71438" bIns="71438" rtlCol="0" anchor="ctr"/>
            <a:lstStyle/>
            <a:p>
              <a:pPr algn="ctr">
                <a:lnSpc>
                  <a:spcPts val="3779"/>
                </a:lnSpc>
              </a:pPr>
              <a:r>
                <a:rPr lang="pl-PL" sz="4500" spc="225" dirty="0" err="1">
                  <a:solidFill>
                    <a:srgbClr val="60AFDF"/>
                  </a:solidFill>
                  <a:latin typeface="Sanchez"/>
                </a:rPr>
                <a:t>Beginning</a:t>
              </a:r>
              <a:endParaRPr lang="en-US" sz="4500" spc="225" dirty="0">
                <a:solidFill>
                  <a:srgbClr val="60AFDF"/>
                </a:solidFill>
                <a:latin typeface="Sanchez"/>
              </a:endParaRPr>
            </a:p>
          </p:txBody>
        </p:sp>
      </p:grpSp>
      <p:grpSp>
        <p:nvGrpSpPr>
          <p:cNvPr id="5" name="Group 5"/>
          <p:cNvGrpSpPr/>
          <p:nvPr/>
        </p:nvGrpSpPr>
        <p:grpSpPr>
          <a:xfrm>
            <a:off x="6570712" y="3558786"/>
            <a:ext cx="4548546" cy="5949489"/>
            <a:chOff x="0" y="0"/>
            <a:chExt cx="1197971" cy="1566944"/>
          </a:xfrm>
        </p:grpSpPr>
        <p:sp>
          <p:nvSpPr>
            <p:cNvPr id="6" name="Freeform 6"/>
            <p:cNvSpPr/>
            <p:nvPr/>
          </p:nvSpPr>
          <p:spPr>
            <a:xfrm>
              <a:off x="0" y="0"/>
              <a:ext cx="1197971" cy="1566944"/>
            </a:xfrm>
            <a:custGeom>
              <a:avLst/>
              <a:gdLst/>
              <a:ahLst/>
              <a:cxnLst/>
              <a:rect l="l" t="t" r="r" b="b"/>
              <a:pathLst>
                <a:path w="1197971" h="1566944">
                  <a:moveTo>
                    <a:pt x="0" y="0"/>
                  </a:moveTo>
                  <a:lnTo>
                    <a:pt x="1197971" y="0"/>
                  </a:lnTo>
                  <a:lnTo>
                    <a:pt x="1197971" y="1566944"/>
                  </a:lnTo>
                  <a:lnTo>
                    <a:pt x="0" y="1566944"/>
                  </a:lnTo>
                  <a:close/>
                </a:path>
              </a:pathLst>
            </a:custGeom>
            <a:solidFill>
              <a:srgbClr val="F8F2ED"/>
            </a:solidFill>
          </p:spPr>
          <p:txBody>
            <a:bodyPr/>
            <a:lstStyle/>
            <a:p>
              <a:endParaRPr lang="pl-PL"/>
            </a:p>
          </p:txBody>
        </p:sp>
        <p:sp>
          <p:nvSpPr>
            <p:cNvPr id="7" name="TextBox 7"/>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8" name="Group 8"/>
          <p:cNvGrpSpPr/>
          <p:nvPr/>
        </p:nvGrpSpPr>
        <p:grpSpPr>
          <a:xfrm>
            <a:off x="11790578" y="3584720"/>
            <a:ext cx="4668607" cy="5923555"/>
            <a:chOff x="0" y="0"/>
            <a:chExt cx="1229592" cy="1560113"/>
          </a:xfrm>
        </p:grpSpPr>
        <p:sp>
          <p:nvSpPr>
            <p:cNvPr id="9" name="Freeform 9"/>
            <p:cNvSpPr/>
            <p:nvPr/>
          </p:nvSpPr>
          <p:spPr>
            <a:xfrm>
              <a:off x="0" y="0"/>
              <a:ext cx="1229592" cy="1560113"/>
            </a:xfrm>
            <a:custGeom>
              <a:avLst/>
              <a:gdLst/>
              <a:ahLst/>
              <a:cxnLst/>
              <a:rect l="l" t="t" r="r" b="b"/>
              <a:pathLst>
                <a:path w="1229592" h="1560113">
                  <a:moveTo>
                    <a:pt x="0" y="0"/>
                  </a:moveTo>
                  <a:lnTo>
                    <a:pt x="1229592" y="0"/>
                  </a:lnTo>
                  <a:lnTo>
                    <a:pt x="1229592" y="1560113"/>
                  </a:lnTo>
                  <a:lnTo>
                    <a:pt x="0" y="1560113"/>
                  </a:lnTo>
                  <a:close/>
                </a:path>
              </a:pathLst>
            </a:custGeom>
            <a:solidFill>
              <a:srgbClr val="B5D2EC"/>
            </a:solidFill>
          </p:spPr>
          <p:txBody>
            <a:bodyPr/>
            <a:lstStyle/>
            <a:p>
              <a:endParaRPr lang="pl-PL"/>
            </a:p>
          </p:txBody>
        </p:sp>
        <p:sp>
          <p:nvSpPr>
            <p:cNvPr id="10" name="TextBox 10"/>
            <p:cNvSpPr txBox="1"/>
            <p:nvPr/>
          </p:nvSpPr>
          <p:spPr>
            <a:xfrm>
              <a:off x="0" y="161925"/>
              <a:ext cx="812800" cy="650875"/>
            </a:xfrm>
            <a:prstGeom prst="rect">
              <a:avLst/>
            </a:prstGeom>
          </p:spPr>
          <p:txBody>
            <a:bodyPr lIns="71438" tIns="71438" rIns="71438" bIns="71438" rtlCol="0" anchor="ctr"/>
            <a:lstStyle/>
            <a:p>
              <a:pPr algn="ctr">
                <a:lnSpc>
                  <a:spcPts val="3779"/>
                </a:lnSpc>
              </a:pPr>
              <a:r>
                <a:rPr lang="pl-PL" sz="4500" spc="225" dirty="0" err="1">
                  <a:solidFill>
                    <a:srgbClr val="FFFFFF"/>
                  </a:solidFill>
                  <a:latin typeface="Sanchez"/>
                </a:rPr>
                <a:t>Your</a:t>
              </a:r>
              <a:r>
                <a:rPr lang="pl-PL" sz="4500" spc="225" dirty="0">
                  <a:solidFill>
                    <a:srgbClr val="FFFFFF"/>
                  </a:solidFill>
                  <a:latin typeface="Sanchez"/>
                </a:rPr>
                <a:t> notes</a:t>
              </a:r>
              <a:endParaRPr lang="en-US" sz="4500" spc="225" dirty="0">
                <a:solidFill>
                  <a:srgbClr val="FFFFFF"/>
                </a:solidFill>
                <a:latin typeface="Sanchez"/>
              </a:endParaRPr>
            </a:p>
          </p:txBody>
        </p:sp>
      </p:grpSp>
      <p:sp>
        <p:nvSpPr>
          <p:cNvPr id="11" name="TextBox 11"/>
          <p:cNvSpPr txBox="1"/>
          <p:nvPr/>
        </p:nvSpPr>
        <p:spPr>
          <a:xfrm>
            <a:off x="2862721" y="1120701"/>
            <a:ext cx="12773861" cy="3180679"/>
          </a:xfrm>
          <a:prstGeom prst="rect">
            <a:avLst/>
          </a:prstGeom>
        </p:spPr>
        <p:txBody>
          <a:bodyPr lIns="0" tIns="0" rIns="0" bIns="0" rtlCol="0" anchor="t">
            <a:spAutoFit/>
          </a:bodyPr>
          <a:lstStyle/>
          <a:p>
            <a:pPr algn="ctr">
              <a:lnSpc>
                <a:spcPts val="7516"/>
              </a:lnSpc>
            </a:pPr>
            <a:endParaRPr lang="pl-PL" dirty="0"/>
          </a:p>
          <a:p>
            <a:pPr algn="ctr">
              <a:lnSpc>
                <a:spcPts val="4366"/>
              </a:lnSpc>
            </a:pPr>
            <a:r>
              <a:rPr lang="en-US" sz="3118" spc="467" dirty="0">
                <a:solidFill>
                  <a:srgbClr val="0E2C8E"/>
                </a:solidFill>
                <a:latin typeface="Sanchez"/>
              </a:rPr>
              <a:t>CREATING ONE'S OWN STORY ABOUT ONE'S HOME COUNTRY USING THE STORYTELLING METHOD</a:t>
            </a:r>
            <a:endParaRPr lang="pl-PL" sz="3118" spc="467" dirty="0">
              <a:solidFill>
                <a:srgbClr val="0E2C8E"/>
              </a:solidFill>
              <a:latin typeface="Sanchez"/>
            </a:endParaRPr>
          </a:p>
          <a:p>
            <a:pPr algn="ctr">
              <a:lnSpc>
                <a:spcPts val="4366"/>
              </a:lnSpc>
            </a:pPr>
            <a:endParaRPr lang="pl-PL" sz="3118" spc="467" dirty="0">
              <a:solidFill>
                <a:srgbClr val="0E2C8E"/>
              </a:solidFill>
              <a:latin typeface="Sanchez"/>
            </a:endParaRPr>
          </a:p>
        </p:txBody>
      </p:sp>
      <p:grpSp>
        <p:nvGrpSpPr>
          <p:cNvPr id="12" name="Group 12"/>
          <p:cNvGrpSpPr/>
          <p:nvPr/>
        </p:nvGrpSpPr>
        <p:grpSpPr>
          <a:xfrm>
            <a:off x="2286000" y="381928"/>
            <a:ext cx="13716000" cy="1272115"/>
            <a:chOff x="0" y="0"/>
            <a:chExt cx="3612444" cy="335043"/>
          </a:xfrm>
        </p:grpSpPr>
        <p:sp>
          <p:nvSpPr>
            <p:cNvPr id="13" name="Freeform 13"/>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FFFFF"/>
            </a:solidFill>
          </p:spPr>
          <p:txBody>
            <a:bodyPr/>
            <a:lstStyle/>
            <a:p>
              <a:endParaRPr lang="pl-PL"/>
            </a:p>
          </p:txBody>
        </p:sp>
        <p:sp>
          <p:nvSpPr>
            <p:cNvPr id="14" name="TextBox 14"/>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5" name="Freeform 15"/>
          <p:cNvSpPr/>
          <p:nvPr/>
        </p:nvSpPr>
        <p:spPr>
          <a:xfrm>
            <a:off x="621720" y="414380"/>
            <a:ext cx="4271372" cy="974294"/>
          </a:xfrm>
          <a:custGeom>
            <a:avLst/>
            <a:gdLst/>
            <a:ahLst/>
            <a:cxnLst/>
            <a:rect l="l" t="t" r="r" b="b"/>
            <a:pathLst>
              <a:path w="4271372" h="974294">
                <a:moveTo>
                  <a:pt x="0" y="0"/>
                </a:moveTo>
                <a:lnTo>
                  <a:pt x="4271372" y="0"/>
                </a:lnTo>
                <a:lnTo>
                  <a:pt x="4271372" y="974294"/>
                </a:lnTo>
                <a:lnTo>
                  <a:pt x="0" y="974294"/>
                </a:lnTo>
                <a:lnTo>
                  <a:pt x="0" y="0"/>
                </a:lnTo>
                <a:close/>
              </a:path>
            </a:pathLst>
          </a:custGeom>
          <a:blipFill>
            <a:blip r:embed="rId2"/>
            <a:stretch>
              <a:fillRect l="-16" r="-16"/>
            </a:stretch>
          </a:blipFill>
        </p:spPr>
        <p:txBody>
          <a:bodyPr/>
          <a:lstStyle/>
          <a:p>
            <a:endParaRPr lang="pl-PL"/>
          </a:p>
        </p:txBody>
      </p:sp>
      <p:sp>
        <p:nvSpPr>
          <p:cNvPr id="16" name="TextBox 16"/>
          <p:cNvSpPr txBox="1"/>
          <p:nvPr/>
        </p:nvSpPr>
        <p:spPr>
          <a:xfrm>
            <a:off x="4659814" y="847740"/>
            <a:ext cx="9179676" cy="698323"/>
          </a:xfrm>
          <a:prstGeom prst="rect">
            <a:avLst/>
          </a:prstGeom>
        </p:spPr>
        <p:txBody>
          <a:bodyPr lIns="0" tIns="0" rIns="0" bIns="0" rtlCol="0" anchor="t">
            <a:spAutoFit/>
          </a:bodyPr>
          <a:lstStyle/>
          <a:p>
            <a:pPr algn="ctr">
              <a:lnSpc>
                <a:spcPts val="5755"/>
              </a:lnSpc>
            </a:pPr>
            <a:r>
              <a:rPr lang="pl-PL" sz="4111" spc="616" dirty="0">
                <a:solidFill>
                  <a:srgbClr val="545454"/>
                </a:solidFill>
                <a:latin typeface="Merriweather Bold"/>
              </a:rPr>
              <a:t>WORKSHEET</a:t>
            </a:r>
            <a:r>
              <a:rPr lang="en-US" sz="4111" spc="616" dirty="0">
                <a:solidFill>
                  <a:srgbClr val="545454"/>
                </a:solidFill>
                <a:latin typeface="Merriweather Bold"/>
              </a:rPr>
              <a:t>   1/5</a:t>
            </a:r>
          </a:p>
        </p:txBody>
      </p:sp>
      <p:sp>
        <p:nvSpPr>
          <p:cNvPr id="17" name="TextBox 17"/>
          <p:cNvSpPr txBox="1"/>
          <p:nvPr/>
        </p:nvSpPr>
        <p:spPr>
          <a:xfrm>
            <a:off x="6798575" y="4159755"/>
            <a:ext cx="4165383" cy="5202706"/>
          </a:xfrm>
          <a:prstGeom prst="rect">
            <a:avLst/>
          </a:prstGeom>
        </p:spPr>
        <p:txBody>
          <a:bodyPr lIns="0" tIns="0" rIns="0" bIns="0" rtlCol="0" anchor="t">
            <a:spAutoFit/>
          </a:bodyPr>
          <a:lstStyle/>
          <a:p>
            <a:pPr algn="ctr">
              <a:lnSpc>
                <a:spcPts val="3376"/>
              </a:lnSpc>
            </a:pPr>
            <a:r>
              <a:rPr lang="en-US" sz="2411" spc="120" dirty="0">
                <a:solidFill>
                  <a:srgbClr val="60AFDF"/>
                </a:solidFill>
                <a:latin typeface="Sanchez"/>
              </a:rPr>
              <a:t>Introduce your little homeland, the protagonist and the context, describe why he or she is important in your story. Remember that at this point you already need to know how the story will end and what you want to say to your audience with it.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3894" y="3584720"/>
            <a:ext cx="4715498" cy="5962456"/>
            <a:chOff x="0" y="0"/>
            <a:chExt cx="1241942" cy="1570359"/>
          </a:xfrm>
        </p:grpSpPr>
        <p:sp>
          <p:nvSpPr>
            <p:cNvPr id="3" name="Freeform 3"/>
            <p:cNvSpPr/>
            <p:nvPr/>
          </p:nvSpPr>
          <p:spPr>
            <a:xfrm>
              <a:off x="0" y="0"/>
              <a:ext cx="1241942" cy="1570359"/>
            </a:xfrm>
            <a:custGeom>
              <a:avLst/>
              <a:gdLst/>
              <a:ahLst/>
              <a:cxnLst/>
              <a:rect l="l" t="t" r="r" b="b"/>
              <a:pathLst>
                <a:path w="1241942" h="1570359">
                  <a:moveTo>
                    <a:pt x="0" y="0"/>
                  </a:moveTo>
                  <a:lnTo>
                    <a:pt x="1241942" y="0"/>
                  </a:lnTo>
                  <a:lnTo>
                    <a:pt x="1241942" y="1570359"/>
                  </a:lnTo>
                  <a:lnTo>
                    <a:pt x="0" y="1570359"/>
                  </a:lnTo>
                  <a:close/>
                </a:path>
              </a:pathLst>
            </a:custGeom>
            <a:solidFill>
              <a:srgbClr val="F8D7CD"/>
            </a:solidFill>
          </p:spPr>
          <p:txBody>
            <a:bodyPr/>
            <a:lstStyle/>
            <a:p>
              <a:endParaRPr lang="pl-PL"/>
            </a:p>
          </p:txBody>
        </p:sp>
        <p:sp>
          <p:nvSpPr>
            <p:cNvPr id="4" name="TextBox 4"/>
            <p:cNvSpPr txBox="1"/>
            <p:nvPr/>
          </p:nvSpPr>
          <p:spPr>
            <a:xfrm>
              <a:off x="0" y="161925"/>
              <a:ext cx="812800" cy="650875"/>
            </a:xfrm>
            <a:prstGeom prst="rect">
              <a:avLst/>
            </a:prstGeom>
          </p:spPr>
          <p:txBody>
            <a:bodyPr lIns="71438" tIns="71438" rIns="71438" bIns="71438" rtlCol="0" anchor="ctr"/>
            <a:lstStyle/>
            <a:p>
              <a:pPr algn="ctr">
                <a:lnSpc>
                  <a:spcPts val="3779"/>
                </a:lnSpc>
              </a:pPr>
              <a:r>
                <a:rPr lang="en-US" sz="4500" spc="225">
                  <a:solidFill>
                    <a:srgbClr val="60AFDF"/>
                  </a:solidFill>
                  <a:latin typeface="Sanchez"/>
                </a:rPr>
                <a:t>Problem</a:t>
              </a:r>
            </a:p>
          </p:txBody>
        </p:sp>
      </p:grpSp>
      <p:grpSp>
        <p:nvGrpSpPr>
          <p:cNvPr id="5" name="Group 5"/>
          <p:cNvGrpSpPr/>
          <p:nvPr/>
        </p:nvGrpSpPr>
        <p:grpSpPr>
          <a:xfrm>
            <a:off x="6570712" y="3558786"/>
            <a:ext cx="4548546" cy="5949489"/>
            <a:chOff x="0" y="0"/>
            <a:chExt cx="1197971" cy="1566944"/>
          </a:xfrm>
        </p:grpSpPr>
        <p:sp>
          <p:nvSpPr>
            <p:cNvPr id="6" name="Freeform 6"/>
            <p:cNvSpPr/>
            <p:nvPr/>
          </p:nvSpPr>
          <p:spPr>
            <a:xfrm>
              <a:off x="0" y="0"/>
              <a:ext cx="1197971" cy="1566944"/>
            </a:xfrm>
            <a:custGeom>
              <a:avLst/>
              <a:gdLst/>
              <a:ahLst/>
              <a:cxnLst/>
              <a:rect l="l" t="t" r="r" b="b"/>
              <a:pathLst>
                <a:path w="1197971" h="1566944">
                  <a:moveTo>
                    <a:pt x="0" y="0"/>
                  </a:moveTo>
                  <a:lnTo>
                    <a:pt x="1197971" y="0"/>
                  </a:lnTo>
                  <a:lnTo>
                    <a:pt x="1197971" y="1566944"/>
                  </a:lnTo>
                  <a:lnTo>
                    <a:pt x="0" y="1566944"/>
                  </a:lnTo>
                  <a:close/>
                </a:path>
              </a:pathLst>
            </a:custGeom>
            <a:solidFill>
              <a:srgbClr val="F8F2ED"/>
            </a:solidFill>
          </p:spPr>
          <p:txBody>
            <a:bodyPr/>
            <a:lstStyle/>
            <a:p>
              <a:endParaRPr lang="pl-PL"/>
            </a:p>
          </p:txBody>
        </p:sp>
        <p:sp>
          <p:nvSpPr>
            <p:cNvPr id="7" name="TextBox 7"/>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8" name="Group 8"/>
          <p:cNvGrpSpPr/>
          <p:nvPr/>
        </p:nvGrpSpPr>
        <p:grpSpPr>
          <a:xfrm>
            <a:off x="11790578" y="3584720"/>
            <a:ext cx="4668607" cy="5923555"/>
            <a:chOff x="0" y="0"/>
            <a:chExt cx="1229592" cy="1560113"/>
          </a:xfrm>
        </p:grpSpPr>
        <p:sp>
          <p:nvSpPr>
            <p:cNvPr id="9" name="Freeform 9"/>
            <p:cNvSpPr/>
            <p:nvPr/>
          </p:nvSpPr>
          <p:spPr>
            <a:xfrm>
              <a:off x="0" y="0"/>
              <a:ext cx="1229592" cy="1560113"/>
            </a:xfrm>
            <a:custGeom>
              <a:avLst/>
              <a:gdLst/>
              <a:ahLst/>
              <a:cxnLst/>
              <a:rect l="l" t="t" r="r" b="b"/>
              <a:pathLst>
                <a:path w="1229592" h="1560113">
                  <a:moveTo>
                    <a:pt x="0" y="0"/>
                  </a:moveTo>
                  <a:lnTo>
                    <a:pt x="1229592" y="0"/>
                  </a:lnTo>
                  <a:lnTo>
                    <a:pt x="1229592" y="1560113"/>
                  </a:lnTo>
                  <a:lnTo>
                    <a:pt x="0" y="1560113"/>
                  </a:lnTo>
                  <a:close/>
                </a:path>
              </a:pathLst>
            </a:custGeom>
            <a:solidFill>
              <a:srgbClr val="B5D2EC"/>
            </a:solidFill>
          </p:spPr>
          <p:txBody>
            <a:bodyPr/>
            <a:lstStyle/>
            <a:p>
              <a:endParaRPr lang="pl-PL"/>
            </a:p>
          </p:txBody>
        </p:sp>
        <p:sp>
          <p:nvSpPr>
            <p:cNvPr id="10" name="TextBox 10"/>
            <p:cNvSpPr txBox="1"/>
            <p:nvPr/>
          </p:nvSpPr>
          <p:spPr>
            <a:xfrm>
              <a:off x="0" y="161925"/>
              <a:ext cx="812800" cy="650875"/>
            </a:xfrm>
            <a:prstGeom prst="rect">
              <a:avLst/>
            </a:prstGeom>
          </p:spPr>
          <p:txBody>
            <a:bodyPr lIns="71438" tIns="71438" rIns="71438" bIns="71438" rtlCol="0" anchor="ctr"/>
            <a:lstStyle/>
            <a:p>
              <a:pPr algn="ctr">
                <a:lnSpc>
                  <a:spcPts val="3779"/>
                </a:lnSpc>
              </a:pPr>
              <a:r>
                <a:rPr lang="pl-PL" sz="4500" spc="225" dirty="0" err="1">
                  <a:solidFill>
                    <a:srgbClr val="FFFFFF"/>
                  </a:solidFill>
                  <a:latin typeface="Sanchez"/>
                </a:rPr>
                <a:t>Your</a:t>
              </a:r>
              <a:r>
                <a:rPr lang="pl-PL" sz="4500" spc="225" dirty="0">
                  <a:solidFill>
                    <a:srgbClr val="FFFFFF"/>
                  </a:solidFill>
                  <a:latin typeface="Sanchez"/>
                </a:rPr>
                <a:t> notes</a:t>
              </a:r>
              <a:endParaRPr lang="en-US" sz="4500" spc="225" dirty="0">
                <a:solidFill>
                  <a:srgbClr val="FFFFFF"/>
                </a:solidFill>
                <a:latin typeface="Sanchez"/>
              </a:endParaRPr>
            </a:p>
          </p:txBody>
        </p:sp>
      </p:grpSp>
      <p:sp>
        <p:nvSpPr>
          <p:cNvPr id="11" name="TextBox 11"/>
          <p:cNvSpPr txBox="1"/>
          <p:nvPr/>
        </p:nvSpPr>
        <p:spPr>
          <a:xfrm>
            <a:off x="2862721" y="1120701"/>
            <a:ext cx="12773861" cy="3180743"/>
          </a:xfrm>
          <a:prstGeom prst="rect">
            <a:avLst/>
          </a:prstGeom>
        </p:spPr>
        <p:txBody>
          <a:bodyPr lIns="0" tIns="0" rIns="0" bIns="0" rtlCol="0" anchor="t">
            <a:spAutoFit/>
          </a:bodyPr>
          <a:lstStyle/>
          <a:p>
            <a:pPr algn="ctr">
              <a:lnSpc>
                <a:spcPts val="7516"/>
              </a:lnSpc>
            </a:pPr>
            <a:endParaRPr lang="pl-PL" sz="3120" dirty="0"/>
          </a:p>
          <a:p>
            <a:pPr algn="ctr">
              <a:lnSpc>
                <a:spcPts val="4366"/>
              </a:lnSpc>
            </a:pPr>
            <a:r>
              <a:rPr lang="en-US" sz="3120" spc="467" dirty="0">
                <a:solidFill>
                  <a:srgbClr val="0E2C8E"/>
                </a:solidFill>
                <a:latin typeface="Sanchez"/>
              </a:rPr>
              <a:t>CREATING ONE'S OWN STORY ABOUT ONE'S HOME COUNTRY USING THE STORYTELLING METHOD</a:t>
            </a:r>
            <a:endParaRPr lang="pl-PL" sz="3120" spc="467" dirty="0">
              <a:solidFill>
                <a:srgbClr val="0E2C8E"/>
              </a:solidFill>
              <a:latin typeface="Sanchez"/>
            </a:endParaRPr>
          </a:p>
          <a:p>
            <a:pPr algn="ctr">
              <a:lnSpc>
                <a:spcPts val="4366"/>
              </a:lnSpc>
            </a:pPr>
            <a:endParaRPr lang="pl-PL" sz="3120" spc="467" dirty="0">
              <a:solidFill>
                <a:srgbClr val="0E2C8E"/>
              </a:solidFill>
              <a:latin typeface="Sanchez"/>
            </a:endParaRPr>
          </a:p>
        </p:txBody>
      </p:sp>
      <p:grpSp>
        <p:nvGrpSpPr>
          <p:cNvPr id="12" name="Group 12"/>
          <p:cNvGrpSpPr/>
          <p:nvPr/>
        </p:nvGrpSpPr>
        <p:grpSpPr>
          <a:xfrm>
            <a:off x="2286000" y="381928"/>
            <a:ext cx="13716000" cy="1272115"/>
            <a:chOff x="0" y="0"/>
            <a:chExt cx="3612444" cy="335043"/>
          </a:xfrm>
        </p:grpSpPr>
        <p:sp>
          <p:nvSpPr>
            <p:cNvPr id="13" name="Freeform 13"/>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FFFFF"/>
            </a:solidFill>
          </p:spPr>
          <p:txBody>
            <a:bodyPr/>
            <a:lstStyle/>
            <a:p>
              <a:endParaRPr lang="pl-PL"/>
            </a:p>
          </p:txBody>
        </p:sp>
        <p:sp>
          <p:nvSpPr>
            <p:cNvPr id="14" name="TextBox 14"/>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5" name="Freeform 15"/>
          <p:cNvSpPr/>
          <p:nvPr/>
        </p:nvSpPr>
        <p:spPr>
          <a:xfrm>
            <a:off x="621720" y="414380"/>
            <a:ext cx="4271372" cy="974294"/>
          </a:xfrm>
          <a:custGeom>
            <a:avLst/>
            <a:gdLst/>
            <a:ahLst/>
            <a:cxnLst/>
            <a:rect l="l" t="t" r="r" b="b"/>
            <a:pathLst>
              <a:path w="4271372" h="974294">
                <a:moveTo>
                  <a:pt x="0" y="0"/>
                </a:moveTo>
                <a:lnTo>
                  <a:pt x="4271372" y="0"/>
                </a:lnTo>
                <a:lnTo>
                  <a:pt x="4271372" y="974294"/>
                </a:lnTo>
                <a:lnTo>
                  <a:pt x="0" y="974294"/>
                </a:lnTo>
                <a:lnTo>
                  <a:pt x="0" y="0"/>
                </a:lnTo>
                <a:close/>
              </a:path>
            </a:pathLst>
          </a:custGeom>
          <a:blipFill>
            <a:blip r:embed="rId2"/>
            <a:stretch>
              <a:fillRect l="-16" r="-16"/>
            </a:stretch>
          </a:blipFill>
        </p:spPr>
        <p:txBody>
          <a:bodyPr/>
          <a:lstStyle/>
          <a:p>
            <a:endParaRPr lang="pl-PL"/>
          </a:p>
        </p:txBody>
      </p:sp>
      <p:sp>
        <p:nvSpPr>
          <p:cNvPr id="16" name="TextBox 16"/>
          <p:cNvSpPr txBox="1"/>
          <p:nvPr/>
        </p:nvSpPr>
        <p:spPr>
          <a:xfrm>
            <a:off x="4659814" y="847740"/>
            <a:ext cx="9179676" cy="698323"/>
          </a:xfrm>
          <a:prstGeom prst="rect">
            <a:avLst/>
          </a:prstGeom>
        </p:spPr>
        <p:txBody>
          <a:bodyPr lIns="0" tIns="0" rIns="0" bIns="0" rtlCol="0" anchor="t">
            <a:spAutoFit/>
          </a:bodyPr>
          <a:lstStyle/>
          <a:p>
            <a:pPr algn="ctr">
              <a:lnSpc>
                <a:spcPts val="5755"/>
              </a:lnSpc>
            </a:pPr>
            <a:r>
              <a:rPr lang="pl-PL" sz="4111" spc="616" dirty="0">
                <a:solidFill>
                  <a:srgbClr val="545454"/>
                </a:solidFill>
                <a:latin typeface="Merriweather Bold"/>
              </a:rPr>
              <a:t>WORKSHEET</a:t>
            </a:r>
            <a:r>
              <a:rPr lang="en-US" sz="4111" spc="616" dirty="0">
                <a:solidFill>
                  <a:srgbClr val="545454"/>
                </a:solidFill>
                <a:latin typeface="Merriweather Bold"/>
              </a:rPr>
              <a:t>   2/5</a:t>
            </a:r>
          </a:p>
        </p:txBody>
      </p:sp>
      <p:sp>
        <p:nvSpPr>
          <p:cNvPr id="17" name="TextBox 17"/>
          <p:cNvSpPr txBox="1"/>
          <p:nvPr/>
        </p:nvSpPr>
        <p:spPr>
          <a:xfrm>
            <a:off x="6684643" y="3866056"/>
            <a:ext cx="4320684" cy="4374787"/>
          </a:xfrm>
          <a:prstGeom prst="rect">
            <a:avLst/>
          </a:prstGeom>
        </p:spPr>
        <p:txBody>
          <a:bodyPr lIns="0" tIns="0" rIns="0" bIns="0" rtlCol="0" anchor="t">
            <a:spAutoFit/>
          </a:bodyPr>
          <a:lstStyle/>
          <a:p>
            <a:pPr algn="ctr">
              <a:lnSpc>
                <a:spcPts val="4295"/>
              </a:lnSpc>
            </a:pPr>
            <a:r>
              <a:rPr lang="en-US" sz="3068" spc="153" dirty="0">
                <a:solidFill>
                  <a:srgbClr val="60AFDF"/>
                </a:solidFill>
                <a:latin typeface="Sanchez"/>
              </a:rPr>
              <a:t>Outline the problem faced by the hero of your little homeland you depicted and describe why it is so significant to him/her (you can be this hero too).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3894" y="3584720"/>
            <a:ext cx="4715498" cy="5962456"/>
            <a:chOff x="0" y="0"/>
            <a:chExt cx="1241942" cy="1570359"/>
          </a:xfrm>
        </p:grpSpPr>
        <p:sp>
          <p:nvSpPr>
            <p:cNvPr id="3" name="Freeform 3"/>
            <p:cNvSpPr/>
            <p:nvPr/>
          </p:nvSpPr>
          <p:spPr>
            <a:xfrm>
              <a:off x="0" y="0"/>
              <a:ext cx="1241942" cy="1570359"/>
            </a:xfrm>
            <a:custGeom>
              <a:avLst/>
              <a:gdLst/>
              <a:ahLst/>
              <a:cxnLst/>
              <a:rect l="l" t="t" r="r" b="b"/>
              <a:pathLst>
                <a:path w="1241942" h="1570359">
                  <a:moveTo>
                    <a:pt x="0" y="0"/>
                  </a:moveTo>
                  <a:lnTo>
                    <a:pt x="1241942" y="0"/>
                  </a:lnTo>
                  <a:lnTo>
                    <a:pt x="1241942" y="1570359"/>
                  </a:lnTo>
                  <a:lnTo>
                    <a:pt x="0" y="1570359"/>
                  </a:lnTo>
                  <a:close/>
                </a:path>
              </a:pathLst>
            </a:custGeom>
            <a:solidFill>
              <a:srgbClr val="F8D7CD"/>
            </a:solidFill>
          </p:spPr>
          <p:txBody>
            <a:bodyPr/>
            <a:lstStyle/>
            <a:p>
              <a:endParaRPr lang="pl-PL"/>
            </a:p>
          </p:txBody>
        </p:sp>
        <p:sp>
          <p:nvSpPr>
            <p:cNvPr id="4" name="TextBox 4"/>
            <p:cNvSpPr txBox="1"/>
            <p:nvPr/>
          </p:nvSpPr>
          <p:spPr>
            <a:xfrm>
              <a:off x="0" y="161925"/>
              <a:ext cx="812800" cy="650875"/>
            </a:xfrm>
            <a:prstGeom prst="rect">
              <a:avLst/>
            </a:prstGeom>
          </p:spPr>
          <p:txBody>
            <a:bodyPr lIns="71438" tIns="71438" rIns="71438" bIns="71438" rtlCol="0" anchor="ctr"/>
            <a:lstStyle/>
            <a:p>
              <a:pPr algn="ctr">
                <a:lnSpc>
                  <a:spcPts val="3779"/>
                </a:lnSpc>
              </a:pPr>
              <a:r>
                <a:rPr lang="pl-PL" sz="4500" spc="225" dirty="0" err="1">
                  <a:solidFill>
                    <a:srgbClr val="60AFDF"/>
                  </a:solidFill>
                  <a:latin typeface="Sanchez"/>
                </a:rPr>
                <a:t>Failed</a:t>
              </a:r>
              <a:r>
                <a:rPr lang="pl-PL" sz="4500" spc="225" dirty="0">
                  <a:solidFill>
                    <a:srgbClr val="60AFDF"/>
                  </a:solidFill>
                  <a:latin typeface="Sanchez"/>
                </a:rPr>
                <a:t> </a:t>
              </a:r>
              <a:r>
                <a:rPr lang="pl-PL" sz="4500" spc="225" dirty="0" err="1">
                  <a:solidFill>
                    <a:srgbClr val="60AFDF"/>
                  </a:solidFill>
                  <a:latin typeface="Sanchez"/>
                </a:rPr>
                <a:t>attempt</a:t>
              </a:r>
              <a:r>
                <a:rPr lang="pl-PL" sz="4500" spc="225" dirty="0">
                  <a:solidFill>
                    <a:srgbClr val="60AFDF"/>
                  </a:solidFill>
                  <a:latin typeface="Sanchez"/>
                </a:rPr>
                <a:t> of </a:t>
              </a:r>
              <a:r>
                <a:rPr lang="pl-PL" sz="4500" spc="225" dirty="0" err="1">
                  <a:solidFill>
                    <a:srgbClr val="60AFDF"/>
                  </a:solidFill>
                  <a:latin typeface="Sanchez"/>
                </a:rPr>
                <a:t>solving</a:t>
              </a:r>
              <a:r>
                <a:rPr lang="pl-PL" sz="4500" spc="225" dirty="0">
                  <a:solidFill>
                    <a:srgbClr val="60AFDF"/>
                  </a:solidFill>
                  <a:latin typeface="Sanchez"/>
                </a:rPr>
                <a:t> the problem</a:t>
              </a:r>
              <a:endParaRPr lang="en-US" sz="4500" spc="225" dirty="0">
                <a:solidFill>
                  <a:srgbClr val="60AFDF"/>
                </a:solidFill>
                <a:latin typeface="Sanchez"/>
              </a:endParaRPr>
            </a:p>
          </p:txBody>
        </p:sp>
      </p:grpSp>
      <p:grpSp>
        <p:nvGrpSpPr>
          <p:cNvPr id="5" name="Group 5"/>
          <p:cNvGrpSpPr/>
          <p:nvPr/>
        </p:nvGrpSpPr>
        <p:grpSpPr>
          <a:xfrm>
            <a:off x="6570712" y="3558786"/>
            <a:ext cx="4548546" cy="5949489"/>
            <a:chOff x="0" y="0"/>
            <a:chExt cx="1197971" cy="1566944"/>
          </a:xfrm>
        </p:grpSpPr>
        <p:sp>
          <p:nvSpPr>
            <p:cNvPr id="6" name="Freeform 6"/>
            <p:cNvSpPr/>
            <p:nvPr/>
          </p:nvSpPr>
          <p:spPr>
            <a:xfrm>
              <a:off x="0" y="0"/>
              <a:ext cx="1197971" cy="1566944"/>
            </a:xfrm>
            <a:custGeom>
              <a:avLst/>
              <a:gdLst/>
              <a:ahLst/>
              <a:cxnLst/>
              <a:rect l="l" t="t" r="r" b="b"/>
              <a:pathLst>
                <a:path w="1197971" h="1566944">
                  <a:moveTo>
                    <a:pt x="0" y="0"/>
                  </a:moveTo>
                  <a:lnTo>
                    <a:pt x="1197971" y="0"/>
                  </a:lnTo>
                  <a:lnTo>
                    <a:pt x="1197971" y="1566944"/>
                  </a:lnTo>
                  <a:lnTo>
                    <a:pt x="0" y="1566944"/>
                  </a:lnTo>
                  <a:close/>
                </a:path>
              </a:pathLst>
            </a:custGeom>
            <a:solidFill>
              <a:srgbClr val="F8F2ED"/>
            </a:solidFill>
          </p:spPr>
          <p:txBody>
            <a:bodyPr/>
            <a:lstStyle/>
            <a:p>
              <a:endParaRPr lang="pl-PL"/>
            </a:p>
          </p:txBody>
        </p:sp>
        <p:sp>
          <p:nvSpPr>
            <p:cNvPr id="7" name="TextBox 7"/>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8" name="Group 8"/>
          <p:cNvGrpSpPr/>
          <p:nvPr/>
        </p:nvGrpSpPr>
        <p:grpSpPr>
          <a:xfrm>
            <a:off x="11790578" y="3584720"/>
            <a:ext cx="4668607" cy="5923555"/>
            <a:chOff x="0" y="0"/>
            <a:chExt cx="1229592" cy="1560113"/>
          </a:xfrm>
        </p:grpSpPr>
        <p:sp>
          <p:nvSpPr>
            <p:cNvPr id="9" name="Freeform 9"/>
            <p:cNvSpPr/>
            <p:nvPr/>
          </p:nvSpPr>
          <p:spPr>
            <a:xfrm>
              <a:off x="0" y="0"/>
              <a:ext cx="1229592" cy="1560113"/>
            </a:xfrm>
            <a:custGeom>
              <a:avLst/>
              <a:gdLst/>
              <a:ahLst/>
              <a:cxnLst/>
              <a:rect l="l" t="t" r="r" b="b"/>
              <a:pathLst>
                <a:path w="1229592" h="1560113">
                  <a:moveTo>
                    <a:pt x="0" y="0"/>
                  </a:moveTo>
                  <a:lnTo>
                    <a:pt x="1229592" y="0"/>
                  </a:lnTo>
                  <a:lnTo>
                    <a:pt x="1229592" y="1560113"/>
                  </a:lnTo>
                  <a:lnTo>
                    <a:pt x="0" y="1560113"/>
                  </a:lnTo>
                  <a:close/>
                </a:path>
              </a:pathLst>
            </a:custGeom>
            <a:solidFill>
              <a:srgbClr val="B5D2EC"/>
            </a:solidFill>
          </p:spPr>
          <p:txBody>
            <a:bodyPr/>
            <a:lstStyle/>
            <a:p>
              <a:endParaRPr lang="pl-PL"/>
            </a:p>
          </p:txBody>
        </p:sp>
        <p:sp>
          <p:nvSpPr>
            <p:cNvPr id="10" name="TextBox 10"/>
            <p:cNvSpPr txBox="1"/>
            <p:nvPr/>
          </p:nvSpPr>
          <p:spPr>
            <a:xfrm>
              <a:off x="0" y="161925"/>
              <a:ext cx="812800" cy="650875"/>
            </a:xfrm>
            <a:prstGeom prst="rect">
              <a:avLst/>
            </a:prstGeom>
          </p:spPr>
          <p:txBody>
            <a:bodyPr lIns="71438" tIns="71438" rIns="71438" bIns="71438" rtlCol="0" anchor="ctr"/>
            <a:lstStyle/>
            <a:p>
              <a:pPr algn="ctr">
                <a:lnSpc>
                  <a:spcPts val="3779"/>
                </a:lnSpc>
              </a:pPr>
              <a:r>
                <a:rPr lang="pl-PL" sz="4500" spc="225" dirty="0" err="1">
                  <a:solidFill>
                    <a:srgbClr val="FFFFFF"/>
                  </a:solidFill>
                  <a:latin typeface="Sanchez"/>
                </a:rPr>
                <a:t>Your</a:t>
              </a:r>
              <a:r>
                <a:rPr lang="pl-PL" sz="4500" spc="225" dirty="0">
                  <a:solidFill>
                    <a:srgbClr val="FFFFFF"/>
                  </a:solidFill>
                  <a:latin typeface="Sanchez"/>
                </a:rPr>
                <a:t> notes</a:t>
              </a:r>
              <a:endParaRPr lang="en-US" sz="4500" spc="225" dirty="0">
                <a:solidFill>
                  <a:srgbClr val="FFFFFF"/>
                </a:solidFill>
                <a:latin typeface="Sanchez"/>
              </a:endParaRPr>
            </a:p>
          </p:txBody>
        </p:sp>
      </p:grpSp>
      <p:sp>
        <p:nvSpPr>
          <p:cNvPr id="11" name="TextBox 11"/>
          <p:cNvSpPr txBox="1"/>
          <p:nvPr/>
        </p:nvSpPr>
        <p:spPr>
          <a:xfrm>
            <a:off x="2757406" y="1120701"/>
            <a:ext cx="12773861" cy="3180743"/>
          </a:xfrm>
          <a:prstGeom prst="rect">
            <a:avLst/>
          </a:prstGeom>
        </p:spPr>
        <p:txBody>
          <a:bodyPr lIns="0" tIns="0" rIns="0" bIns="0" rtlCol="0" anchor="t">
            <a:spAutoFit/>
          </a:bodyPr>
          <a:lstStyle/>
          <a:p>
            <a:pPr algn="ctr">
              <a:lnSpc>
                <a:spcPts val="7516"/>
              </a:lnSpc>
            </a:pPr>
            <a:endParaRPr lang="pl-PL" sz="3120" dirty="0"/>
          </a:p>
          <a:p>
            <a:pPr algn="ctr">
              <a:lnSpc>
                <a:spcPts val="4366"/>
              </a:lnSpc>
            </a:pPr>
            <a:r>
              <a:rPr lang="en-US" sz="3120" spc="467" dirty="0">
                <a:solidFill>
                  <a:srgbClr val="0E2C8E"/>
                </a:solidFill>
                <a:latin typeface="Sanchez"/>
              </a:rPr>
              <a:t>CREATING ONE'S OWN STORY ABOUT ONE'S HOME COUNTRY USING THE STORYTELLING METHOD</a:t>
            </a:r>
            <a:endParaRPr lang="pl-PL" sz="3120" spc="467" dirty="0">
              <a:solidFill>
                <a:srgbClr val="0E2C8E"/>
              </a:solidFill>
              <a:latin typeface="Sanchez"/>
            </a:endParaRPr>
          </a:p>
          <a:p>
            <a:pPr algn="ctr">
              <a:lnSpc>
                <a:spcPts val="4366"/>
              </a:lnSpc>
            </a:pPr>
            <a:endParaRPr lang="pl-PL" sz="3120" spc="467" dirty="0">
              <a:solidFill>
                <a:srgbClr val="0E2C8E"/>
              </a:solidFill>
              <a:latin typeface="Sanchez"/>
            </a:endParaRPr>
          </a:p>
        </p:txBody>
      </p:sp>
      <p:grpSp>
        <p:nvGrpSpPr>
          <p:cNvPr id="12" name="Group 12"/>
          <p:cNvGrpSpPr/>
          <p:nvPr/>
        </p:nvGrpSpPr>
        <p:grpSpPr>
          <a:xfrm>
            <a:off x="2286000" y="381928"/>
            <a:ext cx="13716000" cy="1272115"/>
            <a:chOff x="0" y="0"/>
            <a:chExt cx="3612444" cy="335043"/>
          </a:xfrm>
        </p:grpSpPr>
        <p:sp>
          <p:nvSpPr>
            <p:cNvPr id="13" name="Freeform 13"/>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FFFFF"/>
            </a:solidFill>
          </p:spPr>
          <p:txBody>
            <a:bodyPr/>
            <a:lstStyle/>
            <a:p>
              <a:endParaRPr lang="pl-PL"/>
            </a:p>
          </p:txBody>
        </p:sp>
        <p:sp>
          <p:nvSpPr>
            <p:cNvPr id="14" name="TextBox 14"/>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5" name="Freeform 15"/>
          <p:cNvSpPr/>
          <p:nvPr/>
        </p:nvSpPr>
        <p:spPr>
          <a:xfrm>
            <a:off x="621720" y="414380"/>
            <a:ext cx="4271372" cy="974294"/>
          </a:xfrm>
          <a:custGeom>
            <a:avLst/>
            <a:gdLst/>
            <a:ahLst/>
            <a:cxnLst/>
            <a:rect l="l" t="t" r="r" b="b"/>
            <a:pathLst>
              <a:path w="4271372" h="974294">
                <a:moveTo>
                  <a:pt x="0" y="0"/>
                </a:moveTo>
                <a:lnTo>
                  <a:pt x="4271372" y="0"/>
                </a:lnTo>
                <a:lnTo>
                  <a:pt x="4271372" y="974294"/>
                </a:lnTo>
                <a:lnTo>
                  <a:pt x="0" y="974294"/>
                </a:lnTo>
                <a:lnTo>
                  <a:pt x="0" y="0"/>
                </a:lnTo>
                <a:close/>
              </a:path>
            </a:pathLst>
          </a:custGeom>
          <a:blipFill>
            <a:blip r:embed="rId2"/>
            <a:stretch>
              <a:fillRect l="-16" r="-16"/>
            </a:stretch>
          </a:blipFill>
        </p:spPr>
        <p:txBody>
          <a:bodyPr/>
          <a:lstStyle/>
          <a:p>
            <a:endParaRPr lang="pl-PL"/>
          </a:p>
        </p:txBody>
      </p:sp>
      <p:sp>
        <p:nvSpPr>
          <p:cNvPr id="16" name="TextBox 16"/>
          <p:cNvSpPr txBox="1"/>
          <p:nvPr/>
        </p:nvSpPr>
        <p:spPr>
          <a:xfrm>
            <a:off x="4659814" y="847740"/>
            <a:ext cx="9179676" cy="698323"/>
          </a:xfrm>
          <a:prstGeom prst="rect">
            <a:avLst/>
          </a:prstGeom>
        </p:spPr>
        <p:txBody>
          <a:bodyPr lIns="0" tIns="0" rIns="0" bIns="0" rtlCol="0" anchor="t">
            <a:spAutoFit/>
          </a:bodyPr>
          <a:lstStyle/>
          <a:p>
            <a:pPr algn="ctr">
              <a:lnSpc>
                <a:spcPts val="5755"/>
              </a:lnSpc>
            </a:pPr>
            <a:r>
              <a:rPr lang="pl-PL" sz="4111" spc="616" dirty="0">
                <a:solidFill>
                  <a:srgbClr val="545454"/>
                </a:solidFill>
                <a:latin typeface="Merriweather Bold"/>
              </a:rPr>
              <a:t>WORKSHEET</a:t>
            </a:r>
            <a:r>
              <a:rPr lang="en-US" sz="4111" spc="616" dirty="0">
                <a:solidFill>
                  <a:srgbClr val="545454"/>
                </a:solidFill>
                <a:latin typeface="Merriweather Bold"/>
              </a:rPr>
              <a:t>   3/5</a:t>
            </a:r>
          </a:p>
        </p:txBody>
      </p:sp>
      <p:sp>
        <p:nvSpPr>
          <p:cNvPr id="17" name="TextBox 17"/>
          <p:cNvSpPr txBox="1"/>
          <p:nvPr/>
        </p:nvSpPr>
        <p:spPr>
          <a:xfrm>
            <a:off x="6570712" y="3679911"/>
            <a:ext cx="4320684" cy="6122638"/>
          </a:xfrm>
          <a:prstGeom prst="rect">
            <a:avLst/>
          </a:prstGeom>
        </p:spPr>
        <p:txBody>
          <a:bodyPr lIns="0" tIns="0" rIns="0" bIns="0" rtlCol="0" anchor="t">
            <a:spAutoFit/>
          </a:bodyPr>
          <a:lstStyle/>
          <a:p>
            <a:pPr algn="ctr">
              <a:lnSpc>
                <a:spcPts val="4046"/>
              </a:lnSpc>
            </a:pPr>
            <a:r>
              <a:rPr lang="en-US" sz="2890" spc="144" dirty="0">
                <a:solidFill>
                  <a:srgbClr val="60AFDF"/>
                </a:solidFill>
                <a:latin typeface="Sanchez"/>
              </a:rPr>
              <a:t>Describe the protagonist's first and unsuccessful attempt to deal with a problem from his/her individual perspective. Describe what the protagonist felt at that moment and how this failure affected him.</a:t>
            </a:r>
          </a:p>
          <a:p>
            <a:pPr algn="ctr">
              <a:lnSpc>
                <a:spcPts val="4046"/>
              </a:lnSpc>
            </a:pPr>
            <a:endParaRPr lang="en-US" sz="2890" spc="144" dirty="0">
              <a:solidFill>
                <a:srgbClr val="60AFDF"/>
              </a:solidFill>
              <a:latin typeface="Sanchez"/>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3894" y="3584720"/>
            <a:ext cx="4715498" cy="5962456"/>
            <a:chOff x="0" y="0"/>
            <a:chExt cx="1241942" cy="1570359"/>
          </a:xfrm>
        </p:grpSpPr>
        <p:sp>
          <p:nvSpPr>
            <p:cNvPr id="3" name="Freeform 3"/>
            <p:cNvSpPr/>
            <p:nvPr/>
          </p:nvSpPr>
          <p:spPr>
            <a:xfrm>
              <a:off x="0" y="0"/>
              <a:ext cx="1241942" cy="1570359"/>
            </a:xfrm>
            <a:custGeom>
              <a:avLst/>
              <a:gdLst/>
              <a:ahLst/>
              <a:cxnLst/>
              <a:rect l="l" t="t" r="r" b="b"/>
              <a:pathLst>
                <a:path w="1241942" h="1570359">
                  <a:moveTo>
                    <a:pt x="0" y="0"/>
                  </a:moveTo>
                  <a:lnTo>
                    <a:pt x="1241942" y="0"/>
                  </a:lnTo>
                  <a:lnTo>
                    <a:pt x="1241942" y="1570359"/>
                  </a:lnTo>
                  <a:lnTo>
                    <a:pt x="0" y="1570359"/>
                  </a:lnTo>
                  <a:close/>
                </a:path>
              </a:pathLst>
            </a:custGeom>
            <a:solidFill>
              <a:srgbClr val="F8D7CD"/>
            </a:solidFill>
          </p:spPr>
          <p:txBody>
            <a:bodyPr/>
            <a:lstStyle/>
            <a:p>
              <a:endParaRPr lang="pl-PL"/>
            </a:p>
          </p:txBody>
        </p:sp>
        <p:sp>
          <p:nvSpPr>
            <p:cNvPr id="4" name="TextBox 4"/>
            <p:cNvSpPr txBox="1"/>
            <p:nvPr/>
          </p:nvSpPr>
          <p:spPr>
            <a:xfrm>
              <a:off x="0" y="161925"/>
              <a:ext cx="812800" cy="650875"/>
            </a:xfrm>
            <a:prstGeom prst="rect">
              <a:avLst/>
            </a:prstGeom>
          </p:spPr>
          <p:txBody>
            <a:bodyPr lIns="71438" tIns="71438" rIns="71438" bIns="71438" rtlCol="0" anchor="ctr"/>
            <a:lstStyle/>
            <a:p>
              <a:pPr algn="ctr">
                <a:lnSpc>
                  <a:spcPts val="3779"/>
                </a:lnSpc>
              </a:pPr>
              <a:r>
                <a:rPr lang="pl-PL" sz="4500" spc="225" dirty="0" err="1">
                  <a:solidFill>
                    <a:srgbClr val="60AFDF"/>
                  </a:solidFill>
                  <a:latin typeface="Sanchez"/>
                </a:rPr>
                <a:t>Solving</a:t>
              </a:r>
              <a:r>
                <a:rPr lang="pl-PL" sz="4500" spc="225" dirty="0">
                  <a:solidFill>
                    <a:srgbClr val="60AFDF"/>
                  </a:solidFill>
                  <a:latin typeface="Sanchez"/>
                </a:rPr>
                <a:t> the problem</a:t>
              </a:r>
              <a:endParaRPr lang="en-US" sz="4500" spc="225" dirty="0">
                <a:solidFill>
                  <a:srgbClr val="60AFDF"/>
                </a:solidFill>
                <a:latin typeface="Sanchez"/>
              </a:endParaRPr>
            </a:p>
          </p:txBody>
        </p:sp>
      </p:grpSp>
      <p:grpSp>
        <p:nvGrpSpPr>
          <p:cNvPr id="5" name="Group 5"/>
          <p:cNvGrpSpPr/>
          <p:nvPr/>
        </p:nvGrpSpPr>
        <p:grpSpPr>
          <a:xfrm>
            <a:off x="6570712" y="3558786"/>
            <a:ext cx="4548546" cy="5949489"/>
            <a:chOff x="0" y="0"/>
            <a:chExt cx="1197971" cy="1566944"/>
          </a:xfrm>
        </p:grpSpPr>
        <p:sp>
          <p:nvSpPr>
            <p:cNvPr id="6" name="Freeform 6"/>
            <p:cNvSpPr/>
            <p:nvPr/>
          </p:nvSpPr>
          <p:spPr>
            <a:xfrm>
              <a:off x="0" y="0"/>
              <a:ext cx="1197971" cy="1566944"/>
            </a:xfrm>
            <a:custGeom>
              <a:avLst/>
              <a:gdLst/>
              <a:ahLst/>
              <a:cxnLst/>
              <a:rect l="l" t="t" r="r" b="b"/>
              <a:pathLst>
                <a:path w="1197971" h="1566944">
                  <a:moveTo>
                    <a:pt x="0" y="0"/>
                  </a:moveTo>
                  <a:lnTo>
                    <a:pt x="1197971" y="0"/>
                  </a:lnTo>
                  <a:lnTo>
                    <a:pt x="1197971" y="1566944"/>
                  </a:lnTo>
                  <a:lnTo>
                    <a:pt x="0" y="1566944"/>
                  </a:lnTo>
                  <a:close/>
                </a:path>
              </a:pathLst>
            </a:custGeom>
            <a:solidFill>
              <a:srgbClr val="F8F2ED"/>
            </a:solidFill>
          </p:spPr>
          <p:txBody>
            <a:bodyPr/>
            <a:lstStyle/>
            <a:p>
              <a:endParaRPr lang="pl-PL"/>
            </a:p>
          </p:txBody>
        </p:sp>
        <p:sp>
          <p:nvSpPr>
            <p:cNvPr id="7" name="TextBox 7"/>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8" name="Group 8"/>
          <p:cNvGrpSpPr/>
          <p:nvPr/>
        </p:nvGrpSpPr>
        <p:grpSpPr>
          <a:xfrm>
            <a:off x="11790578" y="3584720"/>
            <a:ext cx="4668607" cy="5923555"/>
            <a:chOff x="0" y="0"/>
            <a:chExt cx="1229592" cy="1560113"/>
          </a:xfrm>
        </p:grpSpPr>
        <p:sp>
          <p:nvSpPr>
            <p:cNvPr id="9" name="Freeform 9"/>
            <p:cNvSpPr/>
            <p:nvPr/>
          </p:nvSpPr>
          <p:spPr>
            <a:xfrm>
              <a:off x="0" y="0"/>
              <a:ext cx="1229592" cy="1560113"/>
            </a:xfrm>
            <a:custGeom>
              <a:avLst/>
              <a:gdLst/>
              <a:ahLst/>
              <a:cxnLst/>
              <a:rect l="l" t="t" r="r" b="b"/>
              <a:pathLst>
                <a:path w="1229592" h="1560113">
                  <a:moveTo>
                    <a:pt x="0" y="0"/>
                  </a:moveTo>
                  <a:lnTo>
                    <a:pt x="1229592" y="0"/>
                  </a:lnTo>
                  <a:lnTo>
                    <a:pt x="1229592" y="1560113"/>
                  </a:lnTo>
                  <a:lnTo>
                    <a:pt x="0" y="1560113"/>
                  </a:lnTo>
                  <a:close/>
                </a:path>
              </a:pathLst>
            </a:custGeom>
            <a:solidFill>
              <a:srgbClr val="B5D2EC"/>
            </a:solidFill>
          </p:spPr>
          <p:txBody>
            <a:bodyPr/>
            <a:lstStyle/>
            <a:p>
              <a:endParaRPr lang="pl-PL"/>
            </a:p>
          </p:txBody>
        </p:sp>
        <p:sp>
          <p:nvSpPr>
            <p:cNvPr id="10" name="TextBox 10"/>
            <p:cNvSpPr txBox="1"/>
            <p:nvPr/>
          </p:nvSpPr>
          <p:spPr>
            <a:xfrm>
              <a:off x="0" y="161925"/>
              <a:ext cx="812800" cy="650875"/>
            </a:xfrm>
            <a:prstGeom prst="rect">
              <a:avLst/>
            </a:prstGeom>
          </p:spPr>
          <p:txBody>
            <a:bodyPr lIns="71438" tIns="71438" rIns="71438" bIns="71438" rtlCol="0" anchor="ctr"/>
            <a:lstStyle/>
            <a:p>
              <a:pPr algn="ctr">
                <a:lnSpc>
                  <a:spcPts val="3779"/>
                </a:lnSpc>
              </a:pPr>
              <a:r>
                <a:rPr lang="pl-PL" sz="4500" spc="225" dirty="0" err="1">
                  <a:solidFill>
                    <a:srgbClr val="FFFFFF"/>
                  </a:solidFill>
                  <a:latin typeface="Sanchez"/>
                </a:rPr>
                <a:t>Your</a:t>
              </a:r>
              <a:r>
                <a:rPr lang="pl-PL" sz="4500" spc="225" dirty="0">
                  <a:solidFill>
                    <a:srgbClr val="FFFFFF"/>
                  </a:solidFill>
                  <a:latin typeface="Sanchez"/>
                </a:rPr>
                <a:t> notes</a:t>
              </a:r>
              <a:endParaRPr lang="en-US" sz="4500" spc="225" dirty="0">
                <a:solidFill>
                  <a:srgbClr val="FFFFFF"/>
                </a:solidFill>
                <a:latin typeface="Sanchez"/>
              </a:endParaRPr>
            </a:p>
          </p:txBody>
        </p:sp>
      </p:grpSp>
      <p:sp>
        <p:nvSpPr>
          <p:cNvPr id="11" name="TextBox 11"/>
          <p:cNvSpPr txBox="1"/>
          <p:nvPr/>
        </p:nvSpPr>
        <p:spPr>
          <a:xfrm>
            <a:off x="2862721" y="1120701"/>
            <a:ext cx="12773861" cy="3180743"/>
          </a:xfrm>
          <a:prstGeom prst="rect">
            <a:avLst/>
          </a:prstGeom>
        </p:spPr>
        <p:txBody>
          <a:bodyPr lIns="0" tIns="0" rIns="0" bIns="0" rtlCol="0" anchor="t">
            <a:spAutoFit/>
          </a:bodyPr>
          <a:lstStyle/>
          <a:p>
            <a:pPr algn="ctr">
              <a:lnSpc>
                <a:spcPts val="7516"/>
              </a:lnSpc>
            </a:pPr>
            <a:endParaRPr lang="pl-PL" sz="3120" dirty="0"/>
          </a:p>
          <a:p>
            <a:pPr algn="ctr">
              <a:lnSpc>
                <a:spcPts val="4366"/>
              </a:lnSpc>
            </a:pPr>
            <a:r>
              <a:rPr lang="en-US" sz="3120" spc="467" dirty="0">
                <a:solidFill>
                  <a:srgbClr val="0E2C8E"/>
                </a:solidFill>
                <a:latin typeface="Sanchez"/>
              </a:rPr>
              <a:t>CREATING ONE'S OWN STORY ABOUT ONE'S HOME COUNTRY USING THE STORYTELLING METHOD</a:t>
            </a:r>
            <a:endParaRPr lang="pl-PL" sz="3120" spc="467" dirty="0">
              <a:solidFill>
                <a:srgbClr val="0E2C8E"/>
              </a:solidFill>
              <a:latin typeface="Sanchez"/>
            </a:endParaRPr>
          </a:p>
          <a:p>
            <a:pPr algn="ctr">
              <a:lnSpc>
                <a:spcPts val="4366"/>
              </a:lnSpc>
            </a:pPr>
            <a:endParaRPr lang="pl-PL" sz="3120" spc="467" dirty="0">
              <a:solidFill>
                <a:srgbClr val="0E2C8E"/>
              </a:solidFill>
              <a:latin typeface="Sanchez"/>
            </a:endParaRPr>
          </a:p>
        </p:txBody>
      </p:sp>
      <p:grpSp>
        <p:nvGrpSpPr>
          <p:cNvPr id="12" name="Group 12"/>
          <p:cNvGrpSpPr/>
          <p:nvPr/>
        </p:nvGrpSpPr>
        <p:grpSpPr>
          <a:xfrm>
            <a:off x="2286000" y="381928"/>
            <a:ext cx="13716000" cy="1272115"/>
            <a:chOff x="0" y="0"/>
            <a:chExt cx="3612444" cy="335043"/>
          </a:xfrm>
        </p:grpSpPr>
        <p:sp>
          <p:nvSpPr>
            <p:cNvPr id="13" name="Freeform 13"/>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FFFFF"/>
            </a:solidFill>
          </p:spPr>
          <p:txBody>
            <a:bodyPr/>
            <a:lstStyle/>
            <a:p>
              <a:endParaRPr lang="pl-PL"/>
            </a:p>
          </p:txBody>
        </p:sp>
        <p:sp>
          <p:nvSpPr>
            <p:cNvPr id="14" name="TextBox 14"/>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5" name="Freeform 15"/>
          <p:cNvSpPr/>
          <p:nvPr/>
        </p:nvSpPr>
        <p:spPr>
          <a:xfrm>
            <a:off x="621720" y="414380"/>
            <a:ext cx="4271372" cy="974294"/>
          </a:xfrm>
          <a:custGeom>
            <a:avLst/>
            <a:gdLst/>
            <a:ahLst/>
            <a:cxnLst/>
            <a:rect l="l" t="t" r="r" b="b"/>
            <a:pathLst>
              <a:path w="4271372" h="974294">
                <a:moveTo>
                  <a:pt x="0" y="0"/>
                </a:moveTo>
                <a:lnTo>
                  <a:pt x="4271372" y="0"/>
                </a:lnTo>
                <a:lnTo>
                  <a:pt x="4271372" y="974294"/>
                </a:lnTo>
                <a:lnTo>
                  <a:pt x="0" y="974294"/>
                </a:lnTo>
                <a:lnTo>
                  <a:pt x="0" y="0"/>
                </a:lnTo>
                <a:close/>
              </a:path>
            </a:pathLst>
          </a:custGeom>
          <a:blipFill>
            <a:blip r:embed="rId2"/>
            <a:stretch>
              <a:fillRect l="-16" r="-16"/>
            </a:stretch>
          </a:blipFill>
        </p:spPr>
        <p:txBody>
          <a:bodyPr/>
          <a:lstStyle/>
          <a:p>
            <a:endParaRPr lang="pl-PL"/>
          </a:p>
        </p:txBody>
      </p:sp>
      <p:sp>
        <p:nvSpPr>
          <p:cNvPr id="16" name="TextBox 16"/>
          <p:cNvSpPr txBox="1"/>
          <p:nvPr/>
        </p:nvSpPr>
        <p:spPr>
          <a:xfrm>
            <a:off x="4659814" y="847740"/>
            <a:ext cx="9179676" cy="698323"/>
          </a:xfrm>
          <a:prstGeom prst="rect">
            <a:avLst/>
          </a:prstGeom>
        </p:spPr>
        <p:txBody>
          <a:bodyPr lIns="0" tIns="0" rIns="0" bIns="0" rtlCol="0" anchor="t">
            <a:spAutoFit/>
          </a:bodyPr>
          <a:lstStyle/>
          <a:p>
            <a:pPr algn="ctr">
              <a:lnSpc>
                <a:spcPts val="5755"/>
              </a:lnSpc>
            </a:pPr>
            <a:r>
              <a:rPr lang="pl-PL" sz="4111" spc="616" dirty="0">
                <a:solidFill>
                  <a:srgbClr val="545454"/>
                </a:solidFill>
                <a:latin typeface="Merriweather Bold"/>
              </a:rPr>
              <a:t>WORKSHEET</a:t>
            </a:r>
            <a:r>
              <a:rPr lang="en-US" sz="4111" spc="616" dirty="0">
                <a:solidFill>
                  <a:srgbClr val="545454"/>
                </a:solidFill>
                <a:latin typeface="Merriweather Bold"/>
              </a:rPr>
              <a:t>   4/5</a:t>
            </a:r>
          </a:p>
        </p:txBody>
      </p:sp>
      <p:sp>
        <p:nvSpPr>
          <p:cNvPr id="17" name="TextBox 17"/>
          <p:cNvSpPr txBox="1"/>
          <p:nvPr/>
        </p:nvSpPr>
        <p:spPr>
          <a:xfrm>
            <a:off x="6798575" y="4140705"/>
            <a:ext cx="4056732" cy="4375813"/>
          </a:xfrm>
          <a:prstGeom prst="rect">
            <a:avLst/>
          </a:prstGeom>
        </p:spPr>
        <p:txBody>
          <a:bodyPr lIns="0" tIns="0" rIns="0" bIns="0" rtlCol="0" anchor="t">
            <a:spAutoFit/>
          </a:bodyPr>
          <a:lstStyle/>
          <a:p>
            <a:pPr algn="ctr">
              <a:lnSpc>
                <a:spcPts val="4338"/>
              </a:lnSpc>
            </a:pPr>
            <a:r>
              <a:rPr lang="en-US" sz="3098" spc="154" dirty="0">
                <a:solidFill>
                  <a:srgbClr val="60AFDF"/>
                </a:solidFill>
                <a:latin typeface="Sanchez"/>
              </a:rPr>
              <a:t>Describe the situation that led to the resolution of the problem paying particular attention to the elements likely to elicit emotion.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3894" y="3584720"/>
            <a:ext cx="4715498" cy="5962456"/>
            <a:chOff x="0" y="0"/>
            <a:chExt cx="1241942" cy="1570359"/>
          </a:xfrm>
        </p:grpSpPr>
        <p:sp>
          <p:nvSpPr>
            <p:cNvPr id="3" name="Freeform 3"/>
            <p:cNvSpPr/>
            <p:nvPr/>
          </p:nvSpPr>
          <p:spPr>
            <a:xfrm>
              <a:off x="0" y="0"/>
              <a:ext cx="1241942" cy="1570359"/>
            </a:xfrm>
            <a:custGeom>
              <a:avLst/>
              <a:gdLst/>
              <a:ahLst/>
              <a:cxnLst/>
              <a:rect l="l" t="t" r="r" b="b"/>
              <a:pathLst>
                <a:path w="1241942" h="1570359">
                  <a:moveTo>
                    <a:pt x="0" y="0"/>
                  </a:moveTo>
                  <a:lnTo>
                    <a:pt x="1241942" y="0"/>
                  </a:lnTo>
                  <a:lnTo>
                    <a:pt x="1241942" y="1570359"/>
                  </a:lnTo>
                  <a:lnTo>
                    <a:pt x="0" y="1570359"/>
                  </a:lnTo>
                  <a:close/>
                </a:path>
              </a:pathLst>
            </a:custGeom>
            <a:solidFill>
              <a:srgbClr val="F8D7CD"/>
            </a:solidFill>
          </p:spPr>
          <p:txBody>
            <a:bodyPr/>
            <a:lstStyle/>
            <a:p>
              <a:endParaRPr lang="pl-PL"/>
            </a:p>
          </p:txBody>
        </p:sp>
        <p:sp>
          <p:nvSpPr>
            <p:cNvPr id="4" name="TextBox 4"/>
            <p:cNvSpPr txBox="1"/>
            <p:nvPr/>
          </p:nvSpPr>
          <p:spPr>
            <a:xfrm>
              <a:off x="0" y="161925"/>
              <a:ext cx="1001959" cy="650875"/>
            </a:xfrm>
            <a:prstGeom prst="rect">
              <a:avLst/>
            </a:prstGeom>
          </p:spPr>
          <p:txBody>
            <a:bodyPr lIns="71438" tIns="71438" rIns="71438" bIns="71438" rtlCol="0" anchor="ctr"/>
            <a:lstStyle/>
            <a:p>
              <a:pPr algn="ctr">
                <a:lnSpc>
                  <a:spcPts val="3779"/>
                </a:lnSpc>
              </a:pPr>
              <a:r>
                <a:rPr lang="pl-PL" sz="4500" spc="225" dirty="0" err="1">
                  <a:solidFill>
                    <a:srgbClr val="60AFDF"/>
                  </a:solidFill>
                  <a:latin typeface="Sanchez"/>
                </a:rPr>
                <a:t>Conclusion</a:t>
              </a:r>
              <a:endParaRPr lang="en-US" sz="4500" spc="225" dirty="0">
                <a:solidFill>
                  <a:srgbClr val="60AFDF"/>
                </a:solidFill>
                <a:latin typeface="Sanchez"/>
              </a:endParaRPr>
            </a:p>
          </p:txBody>
        </p:sp>
      </p:grpSp>
      <p:grpSp>
        <p:nvGrpSpPr>
          <p:cNvPr id="5" name="Group 5"/>
          <p:cNvGrpSpPr/>
          <p:nvPr/>
        </p:nvGrpSpPr>
        <p:grpSpPr>
          <a:xfrm>
            <a:off x="6570712" y="3558786"/>
            <a:ext cx="4548546" cy="5949489"/>
            <a:chOff x="0" y="0"/>
            <a:chExt cx="1197971" cy="1566944"/>
          </a:xfrm>
        </p:grpSpPr>
        <p:sp>
          <p:nvSpPr>
            <p:cNvPr id="6" name="Freeform 6"/>
            <p:cNvSpPr/>
            <p:nvPr/>
          </p:nvSpPr>
          <p:spPr>
            <a:xfrm>
              <a:off x="0" y="0"/>
              <a:ext cx="1197971" cy="1566944"/>
            </a:xfrm>
            <a:custGeom>
              <a:avLst/>
              <a:gdLst/>
              <a:ahLst/>
              <a:cxnLst/>
              <a:rect l="l" t="t" r="r" b="b"/>
              <a:pathLst>
                <a:path w="1197971" h="1566944">
                  <a:moveTo>
                    <a:pt x="0" y="0"/>
                  </a:moveTo>
                  <a:lnTo>
                    <a:pt x="1197971" y="0"/>
                  </a:lnTo>
                  <a:lnTo>
                    <a:pt x="1197971" y="1566944"/>
                  </a:lnTo>
                  <a:lnTo>
                    <a:pt x="0" y="1566944"/>
                  </a:lnTo>
                  <a:close/>
                </a:path>
              </a:pathLst>
            </a:custGeom>
            <a:solidFill>
              <a:srgbClr val="F8F2ED"/>
            </a:solidFill>
          </p:spPr>
          <p:txBody>
            <a:bodyPr/>
            <a:lstStyle/>
            <a:p>
              <a:endParaRPr lang="pl-PL"/>
            </a:p>
          </p:txBody>
        </p:sp>
        <p:sp>
          <p:nvSpPr>
            <p:cNvPr id="7" name="TextBox 7"/>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8" name="Group 8"/>
          <p:cNvGrpSpPr/>
          <p:nvPr/>
        </p:nvGrpSpPr>
        <p:grpSpPr>
          <a:xfrm>
            <a:off x="11790578" y="3584720"/>
            <a:ext cx="4668607" cy="5923555"/>
            <a:chOff x="0" y="0"/>
            <a:chExt cx="1229592" cy="1560113"/>
          </a:xfrm>
        </p:grpSpPr>
        <p:sp>
          <p:nvSpPr>
            <p:cNvPr id="9" name="Freeform 9"/>
            <p:cNvSpPr/>
            <p:nvPr/>
          </p:nvSpPr>
          <p:spPr>
            <a:xfrm>
              <a:off x="0" y="0"/>
              <a:ext cx="1229592" cy="1560113"/>
            </a:xfrm>
            <a:custGeom>
              <a:avLst/>
              <a:gdLst/>
              <a:ahLst/>
              <a:cxnLst/>
              <a:rect l="l" t="t" r="r" b="b"/>
              <a:pathLst>
                <a:path w="1229592" h="1560113">
                  <a:moveTo>
                    <a:pt x="0" y="0"/>
                  </a:moveTo>
                  <a:lnTo>
                    <a:pt x="1229592" y="0"/>
                  </a:lnTo>
                  <a:lnTo>
                    <a:pt x="1229592" y="1560113"/>
                  </a:lnTo>
                  <a:lnTo>
                    <a:pt x="0" y="1560113"/>
                  </a:lnTo>
                  <a:close/>
                </a:path>
              </a:pathLst>
            </a:custGeom>
            <a:solidFill>
              <a:srgbClr val="B5D2EC"/>
            </a:solidFill>
          </p:spPr>
          <p:txBody>
            <a:bodyPr/>
            <a:lstStyle/>
            <a:p>
              <a:endParaRPr lang="pl-PL"/>
            </a:p>
          </p:txBody>
        </p:sp>
        <p:sp>
          <p:nvSpPr>
            <p:cNvPr id="10" name="TextBox 10"/>
            <p:cNvSpPr txBox="1"/>
            <p:nvPr/>
          </p:nvSpPr>
          <p:spPr>
            <a:xfrm>
              <a:off x="0" y="161925"/>
              <a:ext cx="812800" cy="650875"/>
            </a:xfrm>
            <a:prstGeom prst="rect">
              <a:avLst/>
            </a:prstGeom>
          </p:spPr>
          <p:txBody>
            <a:bodyPr lIns="71438" tIns="71438" rIns="71438" bIns="71438" rtlCol="0" anchor="ctr"/>
            <a:lstStyle/>
            <a:p>
              <a:pPr algn="ctr">
                <a:lnSpc>
                  <a:spcPts val="3779"/>
                </a:lnSpc>
              </a:pPr>
              <a:r>
                <a:rPr lang="pl-PL" sz="4500" spc="225" dirty="0" err="1">
                  <a:solidFill>
                    <a:srgbClr val="FFFFFF"/>
                  </a:solidFill>
                  <a:latin typeface="Sanchez"/>
                </a:rPr>
                <a:t>Your</a:t>
              </a:r>
              <a:r>
                <a:rPr lang="pl-PL" sz="4500" spc="225" dirty="0">
                  <a:solidFill>
                    <a:srgbClr val="FFFFFF"/>
                  </a:solidFill>
                  <a:latin typeface="Sanchez"/>
                </a:rPr>
                <a:t> notes</a:t>
              </a:r>
              <a:endParaRPr lang="en-US" sz="4500" spc="225" dirty="0">
                <a:solidFill>
                  <a:srgbClr val="FFFFFF"/>
                </a:solidFill>
                <a:latin typeface="Sanchez"/>
              </a:endParaRPr>
            </a:p>
          </p:txBody>
        </p:sp>
      </p:grpSp>
      <p:sp>
        <p:nvSpPr>
          <p:cNvPr id="11" name="TextBox 11"/>
          <p:cNvSpPr txBox="1"/>
          <p:nvPr/>
        </p:nvSpPr>
        <p:spPr>
          <a:xfrm>
            <a:off x="2862721" y="1120701"/>
            <a:ext cx="12773861" cy="3180743"/>
          </a:xfrm>
          <a:prstGeom prst="rect">
            <a:avLst/>
          </a:prstGeom>
        </p:spPr>
        <p:txBody>
          <a:bodyPr lIns="0" tIns="0" rIns="0" bIns="0" rtlCol="0" anchor="t">
            <a:spAutoFit/>
          </a:bodyPr>
          <a:lstStyle/>
          <a:p>
            <a:pPr algn="ctr">
              <a:lnSpc>
                <a:spcPts val="7516"/>
              </a:lnSpc>
            </a:pPr>
            <a:endParaRPr lang="pl-PL" sz="3120" dirty="0"/>
          </a:p>
          <a:p>
            <a:pPr algn="ctr">
              <a:lnSpc>
                <a:spcPts val="4366"/>
              </a:lnSpc>
            </a:pPr>
            <a:r>
              <a:rPr lang="en-US" sz="3120" spc="467" dirty="0">
                <a:solidFill>
                  <a:srgbClr val="0E2C8E"/>
                </a:solidFill>
                <a:latin typeface="Sanchez"/>
              </a:rPr>
              <a:t>CREATING ONE'S OWN STORY ABOUT ONE'S HOME COUNTRY USING THE STORYTELLING METHOD</a:t>
            </a:r>
            <a:endParaRPr lang="pl-PL" sz="3120" spc="467" dirty="0">
              <a:solidFill>
                <a:srgbClr val="0E2C8E"/>
              </a:solidFill>
              <a:latin typeface="Sanchez"/>
            </a:endParaRPr>
          </a:p>
          <a:p>
            <a:pPr algn="ctr">
              <a:lnSpc>
                <a:spcPts val="4366"/>
              </a:lnSpc>
            </a:pPr>
            <a:endParaRPr lang="pl-PL" sz="3120" spc="467" dirty="0">
              <a:solidFill>
                <a:srgbClr val="0E2C8E"/>
              </a:solidFill>
              <a:latin typeface="Sanchez"/>
            </a:endParaRPr>
          </a:p>
        </p:txBody>
      </p:sp>
      <p:grpSp>
        <p:nvGrpSpPr>
          <p:cNvPr id="12" name="Group 12"/>
          <p:cNvGrpSpPr/>
          <p:nvPr/>
        </p:nvGrpSpPr>
        <p:grpSpPr>
          <a:xfrm>
            <a:off x="2286000" y="381928"/>
            <a:ext cx="13716000" cy="1272115"/>
            <a:chOff x="0" y="0"/>
            <a:chExt cx="3612444" cy="335043"/>
          </a:xfrm>
        </p:grpSpPr>
        <p:sp>
          <p:nvSpPr>
            <p:cNvPr id="13" name="Freeform 13"/>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FFFFF"/>
            </a:solidFill>
          </p:spPr>
          <p:txBody>
            <a:bodyPr/>
            <a:lstStyle/>
            <a:p>
              <a:endParaRPr lang="pl-PL"/>
            </a:p>
          </p:txBody>
        </p:sp>
        <p:sp>
          <p:nvSpPr>
            <p:cNvPr id="14" name="TextBox 14"/>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5" name="Freeform 15"/>
          <p:cNvSpPr/>
          <p:nvPr/>
        </p:nvSpPr>
        <p:spPr>
          <a:xfrm>
            <a:off x="621720" y="414380"/>
            <a:ext cx="4271372" cy="974294"/>
          </a:xfrm>
          <a:custGeom>
            <a:avLst/>
            <a:gdLst/>
            <a:ahLst/>
            <a:cxnLst/>
            <a:rect l="l" t="t" r="r" b="b"/>
            <a:pathLst>
              <a:path w="4271372" h="974294">
                <a:moveTo>
                  <a:pt x="0" y="0"/>
                </a:moveTo>
                <a:lnTo>
                  <a:pt x="4271372" y="0"/>
                </a:lnTo>
                <a:lnTo>
                  <a:pt x="4271372" y="974294"/>
                </a:lnTo>
                <a:lnTo>
                  <a:pt x="0" y="974294"/>
                </a:lnTo>
                <a:lnTo>
                  <a:pt x="0" y="0"/>
                </a:lnTo>
                <a:close/>
              </a:path>
            </a:pathLst>
          </a:custGeom>
          <a:blipFill>
            <a:blip r:embed="rId2"/>
            <a:stretch>
              <a:fillRect l="-16" r="-16"/>
            </a:stretch>
          </a:blipFill>
        </p:spPr>
        <p:txBody>
          <a:bodyPr/>
          <a:lstStyle/>
          <a:p>
            <a:endParaRPr lang="pl-PL"/>
          </a:p>
        </p:txBody>
      </p:sp>
      <p:sp>
        <p:nvSpPr>
          <p:cNvPr id="16" name="TextBox 16"/>
          <p:cNvSpPr txBox="1"/>
          <p:nvPr/>
        </p:nvSpPr>
        <p:spPr>
          <a:xfrm>
            <a:off x="4659814" y="847740"/>
            <a:ext cx="9179676" cy="698323"/>
          </a:xfrm>
          <a:prstGeom prst="rect">
            <a:avLst/>
          </a:prstGeom>
        </p:spPr>
        <p:txBody>
          <a:bodyPr lIns="0" tIns="0" rIns="0" bIns="0" rtlCol="0" anchor="t">
            <a:spAutoFit/>
          </a:bodyPr>
          <a:lstStyle/>
          <a:p>
            <a:pPr algn="ctr">
              <a:lnSpc>
                <a:spcPts val="5755"/>
              </a:lnSpc>
            </a:pPr>
            <a:r>
              <a:rPr lang="pl-PL" sz="4111" spc="616" dirty="0">
                <a:solidFill>
                  <a:srgbClr val="545454"/>
                </a:solidFill>
                <a:latin typeface="Merriweather Bold"/>
              </a:rPr>
              <a:t>WORKSHEET</a:t>
            </a:r>
            <a:r>
              <a:rPr lang="en-US" sz="4111" spc="616" dirty="0">
                <a:solidFill>
                  <a:srgbClr val="545454"/>
                </a:solidFill>
                <a:latin typeface="Merriweather Bold"/>
              </a:rPr>
              <a:t>   5/5</a:t>
            </a:r>
          </a:p>
        </p:txBody>
      </p:sp>
      <p:sp>
        <p:nvSpPr>
          <p:cNvPr id="17" name="TextBox 17"/>
          <p:cNvSpPr txBox="1"/>
          <p:nvPr/>
        </p:nvSpPr>
        <p:spPr>
          <a:xfrm>
            <a:off x="6859719" y="4131350"/>
            <a:ext cx="3970532" cy="3653116"/>
          </a:xfrm>
          <a:prstGeom prst="rect">
            <a:avLst/>
          </a:prstGeom>
        </p:spPr>
        <p:txBody>
          <a:bodyPr lIns="0" tIns="0" rIns="0" bIns="0" rtlCol="0" anchor="t">
            <a:spAutoFit/>
          </a:bodyPr>
          <a:lstStyle/>
          <a:p>
            <a:pPr algn="ctr">
              <a:lnSpc>
                <a:spcPts val="4825"/>
              </a:lnSpc>
            </a:pPr>
            <a:r>
              <a:rPr lang="en-US" sz="3446" spc="172" dirty="0">
                <a:solidFill>
                  <a:srgbClr val="60AFDF"/>
                </a:solidFill>
                <a:latin typeface="Sanchez"/>
              </a:rPr>
              <a:t>End the story with some kind of conclusion that will be meaningful to your audience.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13117" y="1028700"/>
            <a:ext cx="2244321" cy="2163224"/>
            <a:chOff x="0" y="0"/>
            <a:chExt cx="2992428" cy="2884299"/>
          </a:xfrm>
        </p:grpSpPr>
        <p:pic>
          <p:nvPicPr>
            <p:cNvPr id="3" name="Picture 3"/>
            <p:cNvPicPr>
              <a:picLocks noChangeAspect="1"/>
            </p:cNvPicPr>
            <p:nvPr/>
          </p:nvPicPr>
          <p:blipFill>
            <a:blip r:embed="rId2"/>
            <a:srcRect l="14617" r="14617"/>
            <a:stretch>
              <a:fillRect/>
            </a:stretch>
          </p:blipFill>
          <p:spPr>
            <a:xfrm>
              <a:off x="0" y="0"/>
              <a:ext cx="2992428" cy="2884299"/>
            </a:xfrm>
            <a:prstGeom prst="rect">
              <a:avLst/>
            </a:prstGeom>
          </p:spPr>
        </p:pic>
      </p:grpSp>
      <p:grpSp>
        <p:nvGrpSpPr>
          <p:cNvPr id="4" name="Group 4"/>
          <p:cNvGrpSpPr/>
          <p:nvPr/>
        </p:nvGrpSpPr>
        <p:grpSpPr>
          <a:xfrm>
            <a:off x="7713117" y="4111447"/>
            <a:ext cx="2244321" cy="2163224"/>
            <a:chOff x="0" y="0"/>
            <a:chExt cx="2992428" cy="2884299"/>
          </a:xfrm>
        </p:grpSpPr>
        <p:pic>
          <p:nvPicPr>
            <p:cNvPr id="5" name="Picture 5"/>
            <p:cNvPicPr>
              <a:picLocks noChangeAspect="1"/>
            </p:cNvPicPr>
            <p:nvPr/>
          </p:nvPicPr>
          <p:blipFill>
            <a:blip r:embed="rId3"/>
            <a:srcRect l="8921" r="8921"/>
            <a:stretch>
              <a:fillRect/>
            </a:stretch>
          </p:blipFill>
          <p:spPr>
            <a:xfrm>
              <a:off x="0" y="0"/>
              <a:ext cx="2992428" cy="2884299"/>
            </a:xfrm>
            <a:prstGeom prst="rect">
              <a:avLst/>
            </a:prstGeom>
          </p:spPr>
        </p:pic>
      </p:grpSp>
      <p:grpSp>
        <p:nvGrpSpPr>
          <p:cNvPr id="6" name="Group 6"/>
          <p:cNvGrpSpPr/>
          <p:nvPr/>
        </p:nvGrpSpPr>
        <p:grpSpPr>
          <a:xfrm>
            <a:off x="7713117" y="7095076"/>
            <a:ext cx="2244321" cy="2163224"/>
            <a:chOff x="0" y="0"/>
            <a:chExt cx="2992428" cy="2884299"/>
          </a:xfrm>
        </p:grpSpPr>
        <p:pic>
          <p:nvPicPr>
            <p:cNvPr id="7" name="Picture 7"/>
            <p:cNvPicPr>
              <a:picLocks noChangeAspect="1"/>
            </p:cNvPicPr>
            <p:nvPr/>
          </p:nvPicPr>
          <p:blipFill>
            <a:blip r:embed="rId4"/>
            <a:srcRect t="3278" b="32383"/>
            <a:stretch>
              <a:fillRect/>
            </a:stretch>
          </p:blipFill>
          <p:spPr>
            <a:xfrm>
              <a:off x="0" y="0"/>
              <a:ext cx="2992428" cy="2884299"/>
            </a:xfrm>
            <a:prstGeom prst="rect">
              <a:avLst/>
            </a:prstGeom>
          </p:spPr>
        </p:pic>
      </p:grpSp>
      <p:sp>
        <p:nvSpPr>
          <p:cNvPr id="8" name="Freeform 8"/>
          <p:cNvSpPr/>
          <p:nvPr/>
        </p:nvSpPr>
        <p:spPr>
          <a:xfrm>
            <a:off x="560166" y="613868"/>
            <a:ext cx="5245127" cy="1196406"/>
          </a:xfrm>
          <a:custGeom>
            <a:avLst/>
            <a:gdLst/>
            <a:ahLst/>
            <a:cxnLst/>
            <a:rect l="l" t="t" r="r" b="b"/>
            <a:pathLst>
              <a:path w="5245127" h="1196406">
                <a:moveTo>
                  <a:pt x="0" y="0"/>
                </a:moveTo>
                <a:lnTo>
                  <a:pt x="5245127" y="0"/>
                </a:lnTo>
                <a:lnTo>
                  <a:pt x="5245127" y="1196406"/>
                </a:lnTo>
                <a:lnTo>
                  <a:pt x="0" y="1196406"/>
                </a:lnTo>
                <a:lnTo>
                  <a:pt x="0" y="0"/>
                </a:lnTo>
                <a:close/>
              </a:path>
            </a:pathLst>
          </a:custGeom>
          <a:blipFill>
            <a:blip r:embed="rId5"/>
            <a:stretch>
              <a:fillRect l="-16" r="-16"/>
            </a:stretch>
          </a:blipFill>
        </p:spPr>
        <p:txBody>
          <a:bodyPr/>
          <a:lstStyle/>
          <a:p>
            <a:endParaRPr lang="pl-PL"/>
          </a:p>
        </p:txBody>
      </p:sp>
      <p:sp>
        <p:nvSpPr>
          <p:cNvPr id="9" name="TextBox 9"/>
          <p:cNvSpPr txBox="1"/>
          <p:nvPr/>
        </p:nvSpPr>
        <p:spPr>
          <a:xfrm>
            <a:off x="560166" y="3917099"/>
            <a:ext cx="6705471" cy="2552700"/>
          </a:xfrm>
          <a:prstGeom prst="rect">
            <a:avLst/>
          </a:prstGeom>
        </p:spPr>
        <p:txBody>
          <a:bodyPr lIns="0" tIns="0" rIns="0" bIns="0" rtlCol="0" anchor="t">
            <a:spAutoFit/>
          </a:bodyPr>
          <a:lstStyle/>
          <a:p>
            <a:pPr marL="0" lvl="0" indent="0">
              <a:lnSpc>
                <a:spcPts val="5040"/>
              </a:lnSpc>
              <a:spcBef>
                <a:spcPct val="0"/>
              </a:spcBef>
            </a:pPr>
            <a:r>
              <a:rPr lang="en-US" sz="4200" spc="630" dirty="0">
                <a:solidFill>
                  <a:srgbClr val="0E2C8E"/>
                </a:solidFill>
                <a:latin typeface="Sanchez"/>
              </a:rPr>
              <a:t>PRESENTATION OF THE STORIES PREPARED IN GROUPS</a:t>
            </a:r>
          </a:p>
        </p:txBody>
      </p:sp>
      <p:sp>
        <p:nvSpPr>
          <p:cNvPr id="10" name="TextBox 10"/>
          <p:cNvSpPr txBox="1"/>
          <p:nvPr/>
        </p:nvSpPr>
        <p:spPr>
          <a:xfrm>
            <a:off x="10552384" y="1695974"/>
            <a:ext cx="6706916" cy="708977"/>
          </a:xfrm>
          <a:prstGeom prst="rect">
            <a:avLst/>
          </a:prstGeom>
        </p:spPr>
        <p:txBody>
          <a:bodyPr lIns="0" tIns="0" rIns="0" bIns="0" rtlCol="0" anchor="t">
            <a:spAutoFit/>
          </a:bodyPr>
          <a:lstStyle/>
          <a:p>
            <a:pPr>
              <a:lnSpc>
                <a:spcPts val="5999"/>
              </a:lnSpc>
              <a:spcBef>
                <a:spcPct val="0"/>
              </a:spcBef>
            </a:pPr>
            <a:r>
              <a:rPr lang="pl-PL" sz="3999" spc="199" dirty="0" err="1">
                <a:solidFill>
                  <a:srgbClr val="0E2C8E"/>
                </a:solidFill>
                <a:latin typeface="Sanchez"/>
              </a:rPr>
              <a:t>Group</a:t>
            </a:r>
            <a:r>
              <a:rPr lang="en-US" sz="3999" spc="199" dirty="0">
                <a:solidFill>
                  <a:srgbClr val="0E2C8E"/>
                </a:solidFill>
                <a:latin typeface="Sanchez"/>
              </a:rPr>
              <a:t> 1</a:t>
            </a:r>
            <a:r>
              <a:rPr lang="pl-PL" sz="3999" spc="199" dirty="0">
                <a:solidFill>
                  <a:srgbClr val="0E2C8E"/>
                </a:solidFill>
                <a:latin typeface="Sanchez"/>
              </a:rPr>
              <a:t> </a:t>
            </a:r>
            <a:r>
              <a:rPr lang="pl-PL" sz="3999" spc="199" dirty="0" err="1">
                <a:solidFill>
                  <a:srgbClr val="0E2C8E"/>
                </a:solidFill>
                <a:latin typeface="Sanchez"/>
              </a:rPr>
              <a:t>representative</a:t>
            </a:r>
            <a:endParaRPr lang="en-US" sz="3999" spc="199" dirty="0">
              <a:solidFill>
                <a:srgbClr val="0E2C8E"/>
              </a:solidFill>
              <a:latin typeface="Sanchez"/>
            </a:endParaRPr>
          </a:p>
        </p:txBody>
      </p:sp>
      <p:sp>
        <p:nvSpPr>
          <p:cNvPr id="11" name="TextBox 11"/>
          <p:cNvSpPr txBox="1"/>
          <p:nvPr/>
        </p:nvSpPr>
        <p:spPr>
          <a:xfrm>
            <a:off x="10552384" y="4779111"/>
            <a:ext cx="6706916" cy="714375"/>
          </a:xfrm>
          <a:prstGeom prst="rect">
            <a:avLst/>
          </a:prstGeom>
        </p:spPr>
        <p:txBody>
          <a:bodyPr lIns="0" tIns="0" rIns="0" bIns="0" rtlCol="0" anchor="t">
            <a:spAutoFit/>
          </a:bodyPr>
          <a:lstStyle/>
          <a:p>
            <a:pPr marL="0" lvl="0" indent="0">
              <a:lnSpc>
                <a:spcPts val="5999"/>
              </a:lnSpc>
              <a:spcBef>
                <a:spcPct val="0"/>
              </a:spcBef>
            </a:pPr>
            <a:r>
              <a:rPr lang="pl-PL" sz="3999" spc="199" dirty="0" err="1">
                <a:solidFill>
                  <a:srgbClr val="0E2C8E"/>
                </a:solidFill>
                <a:latin typeface="Sanchez"/>
              </a:rPr>
              <a:t>Group</a:t>
            </a:r>
            <a:r>
              <a:rPr lang="en-US" sz="3999" spc="199" dirty="0">
                <a:solidFill>
                  <a:srgbClr val="0E2C8E"/>
                </a:solidFill>
                <a:latin typeface="Sanchez"/>
              </a:rPr>
              <a:t> </a:t>
            </a:r>
            <a:r>
              <a:rPr lang="pl-PL" sz="3999" spc="199" dirty="0">
                <a:solidFill>
                  <a:srgbClr val="0E2C8E"/>
                </a:solidFill>
                <a:latin typeface="Sanchez"/>
              </a:rPr>
              <a:t>2 </a:t>
            </a:r>
            <a:r>
              <a:rPr lang="pl-PL" sz="3999" spc="199" dirty="0" err="1">
                <a:solidFill>
                  <a:srgbClr val="0E2C8E"/>
                </a:solidFill>
                <a:latin typeface="Sanchez"/>
              </a:rPr>
              <a:t>representative</a:t>
            </a:r>
            <a:endParaRPr lang="en-US" sz="3999" spc="199" dirty="0">
              <a:solidFill>
                <a:srgbClr val="0E2C8E"/>
              </a:solidFill>
              <a:latin typeface="Sanchez"/>
            </a:endParaRPr>
          </a:p>
        </p:txBody>
      </p:sp>
      <p:sp>
        <p:nvSpPr>
          <p:cNvPr id="12" name="TextBox 12"/>
          <p:cNvSpPr txBox="1"/>
          <p:nvPr/>
        </p:nvSpPr>
        <p:spPr>
          <a:xfrm>
            <a:off x="10552384" y="7762350"/>
            <a:ext cx="6706916" cy="714375"/>
          </a:xfrm>
          <a:prstGeom prst="rect">
            <a:avLst/>
          </a:prstGeom>
        </p:spPr>
        <p:txBody>
          <a:bodyPr lIns="0" tIns="0" rIns="0" bIns="0" rtlCol="0" anchor="t">
            <a:spAutoFit/>
          </a:bodyPr>
          <a:lstStyle/>
          <a:p>
            <a:pPr marL="0" lvl="0" indent="0">
              <a:lnSpc>
                <a:spcPts val="5999"/>
              </a:lnSpc>
              <a:spcBef>
                <a:spcPct val="0"/>
              </a:spcBef>
            </a:pPr>
            <a:r>
              <a:rPr lang="pl-PL" sz="3999" spc="199" dirty="0" err="1">
                <a:solidFill>
                  <a:srgbClr val="0E2C8E"/>
                </a:solidFill>
                <a:latin typeface="Sanchez"/>
              </a:rPr>
              <a:t>Group</a:t>
            </a:r>
            <a:r>
              <a:rPr lang="en-US" sz="3999" spc="199" dirty="0">
                <a:solidFill>
                  <a:srgbClr val="0E2C8E"/>
                </a:solidFill>
                <a:latin typeface="Sanchez"/>
              </a:rPr>
              <a:t> </a:t>
            </a:r>
            <a:r>
              <a:rPr lang="pl-PL" sz="3999" spc="199" dirty="0">
                <a:solidFill>
                  <a:srgbClr val="0E2C8E"/>
                </a:solidFill>
                <a:latin typeface="Sanchez"/>
              </a:rPr>
              <a:t>3 </a:t>
            </a:r>
            <a:r>
              <a:rPr lang="pl-PL" sz="3999" spc="199" dirty="0" err="1">
                <a:solidFill>
                  <a:srgbClr val="0E2C8E"/>
                </a:solidFill>
                <a:latin typeface="Sanchez"/>
              </a:rPr>
              <a:t>representative</a:t>
            </a:r>
            <a:endParaRPr lang="en-US" sz="3999" spc="199" dirty="0">
              <a:solidFill>
                <a:srgbClr val="0E2C8E"/>
              </a:solidFill>
              <a:latin typeface="Sanchez"/>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04961" y="3659774"/>
            <a:ext cx="771999" cy="771999"/>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A6A6"/>
            </a:solidFill>
          </p:spPr>
          <p:txBody>
            <a:bodyPr/>
            <a:lstStyle/>
            <a:p>
              <a:endParaRPr lang="pl-PL"/>
            </a:p>
          </p:txBody>
        </p:sp>
      </p:grpSp>
      <p:grpSp>
        <p:nvGrpSpPr>
          <p:cNvPr id="4" name="Group 4"/>
          <p:cNvGrpSpPr/>
          <p:nvPr/>
        </p:nvGrpSpPr>
        <p:grpSpPr>
          <a:xfrm>
            <a:off x="7604961" y="4939615"/>
            <a:ext cx="771999" cy="77199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A6A6"/>
            </a:solidFill>
          </p:spPr>
          <p:txBody>
            <a:bodyPr/>
            <a:lstStyle/>
            <a:p>
              <a:endParaRPr lang="pl-PL"/>
            </a:p>
          </p:txBody>
        </p:sp>
      </p:grpSp>
      <p:grpSp>
        <p:nvGrpSpPr>
          <p:cNvPr id="6" name="Group 6"/>
          <p:cNvGrpSpPr/>
          <p:nvPr/>
        </p:nvGrpSpPr>
        <p:grpSpPr>
          <a:xfrm>
            <a:off x="7604961" y="7499296"/>
            <a:ext cx="771999" cy="77199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A6A6"/>
            </a:solidFill>
          </p:spPr>
          <p:txBody>
            <a:bodyPr/>
            <a:lstStyle/>
            <a:p>
              <a:endParaRPr lang="pl-PL"/>
            </a:p>
          </p:txBody>
        </p:sp>
      </p:grpSp>
      <p:grpSp>
        <p:nvGrpSpPr>
          <p:cNvPr id="8" name="Group 8"/>
          <p:cNvGrpSpPr/>
          <p:nvPr/>
        </p:nvGrpSpPr>
        <p:grpSpPr>
          <a:xfrm>
            <a:off x="7604961" y="6219455"/>
            <a:ext cx="771999" cy="771999"/>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A6A6"/>
            </a:solidFill>
          </p:spPr>
          <p:txBody>
            <a:bodyPr/>
            <a:lstStyle/>
            <a:p>
              <a:endParaRPr lang="pl-PL"/>
            </a:p>
          </p:txBody>
        </p:sp>
      </p:grpSp>
      <p:grpSp>
        <p:nvGrpSpPr>
          <p:cNvPr id="10" name="Group 10"/>
          <p:cNvGrpSpPr/>
          <p:nvPr/>
        </p:nvGrpSpPr>
        <p:grpSpPr>
          <a:xfrm>
            <a:off x="7604961" y="8779136"/>
            <a:ext cx="771999" cy="771999"/>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A6A6"/>
            </a:solidFill>
          </p:spPr>
          <p:txBody>
            <a:bodyPr/>
            <a:lstStyle/>
            <a:p>
              <a:endParaRPr lang="pl-PL"/>
            </a:p>
          </p:txBody>
        </p:sp>
      </p:grpSp>
      <p:sp>
        <p:nvSpPr>
          <p:cNvPr id="12" name="Freeform 12"/>
          <p:cNvSpPr/>
          <p:nvPr/>
        </p:nvSpPr>
        <p:spPr>
          <a:xfrm>
            <a:off x="651759" y="353431"/>
            <a:ext cx="4419352" cy="1008048"/>
          </a:xfrm>
          <a:custGeom>
            <a:avLst/>
            <a:gdLst/>
            <a:ahLst/>
            <a:cxnLst/>
            <a:rect l="l" t="t" r="r" b="b"/>
            <a:pathLst>
              <a:path w="4419352" h="1008048">
                <a:moveTo>
                  <a:pt x="0" y="0"/>
                </a:moveTo>
                <a:lnTo>
                  <a:pt x="4419353" y="0"/>
                </a:lnTo>
                <a:lnTo>
                  <a:pt x="4419353" y="1008049"/>
                </a:lnTo>
                <a:lnTo>
                  <a:pt x="0" y="1008049"/>
                </a:lnTo>
                <a:lnTo>
                  <a:pt x="0" y="0"/>
                </a:lnTo>
                <a:close/>
              </a:path>
            </a:pathLst>
          </a:custGeom>
          <a:blipFill>
            <a:blip r:embed="rId2"/>
            <a:stretch>
              <a:fillRect l="-16" r="-16"/>
            </a:stretch>
          </a:blipFill>
        </p:spPr>
        <p:txBody>
          <a:bodyPr/>
          <a:lstStyle/>
          <a:p>
            <a:endParaRPr lang="pl-PL"/>
          </a:p>
        </p:txBody>
      </p:sp>
      <p:sp>
        <p:nvSpPr>
          <p:cNvPr id="13" name="Freeform 13"/>
          <p:cNvSpPr/>
          <p:nvPr/>
        </p:nvSpPr>
        <p:spPr>
          <a:xfrm>
            <a:off x="1206577" y="3659774"/>
            <a:ext cx="4720453" cy="5891361"/>
          </a:xfrm>
          <a:custGeom>
            <a:avLst/>
            <a:gdLst/>
            <a:ahLst/>
            <a:cxnLst/>
            <a:rect l="l" t="t" r="r" b="b"/>
            <a:pathLst>
              <a:path w="4720453" h="5891361">
                <a:moveTo>
                  <a:pt x="0" y="0"/>
                </a:moveTo>
                <a:lnTo>
                  <a:pt x="4720453" y="0"/>
                </a:lnTo>
                <a:lnTo>
                  <a:pt x="4720453" y="5891361"/>
                </a:lnTo>
                <a:lnTo>
                  <a:pt x="0" y="5891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14" name="TextBox 14"/>
          <p:cNvSpPr txBox="1"/>
          <p:nvPr/>
        </p:nvSpPr>
        <p:spPr>
          <a:xfrm>
            <a:off x="9020779" y="3429316"/>
            <a:ext cx="7322748" cy="963930"/>
          </a:xfrm>
          <a:prstGeom prst="rect">
            <a:avLst/>
          </a:prstGeom>
        </p:spPr>
        <p:txBody>
          <a:bodyPr lIns="0" tIns="0" rIns="0" bIns="0" rtlCol="0" anchor="t">
            <a:spAutoFit/>
          </a:bodyPr>
          <a:lstStyle/>
          <a:p>
            <a:pPr algn="l">
              <a:lnSpc>
                <a:spcPts val="8400"/>
              </a:lnSpc>
            </a:pPr>
            <a:r>
              <a:rPr lang="pl-PL" sz="4200" spc="210" dirty="0" err="1">
                <a:solidFill>
                  <a:srgbClr val="0E2C8E"/>
                </a:solidFill>
                <a:latin typeface="Sanchez"/>
              </a:rPr>
              <a:t>Beginning</a:t>
            </a:r>
            <a:endParaRPr lang="en-US" sz="4200" spc="210" dirty="0">
              <a:solidFill>
                <a:srgbClr val="0E2C8E"/>
              </a:solidFill>
              <a:latin typeface="Sanchez"/>
            </a:endParaRPr>
          </a:p>
        </p:txBody>
      </p:sp>
      <p:sp>
        <p:nvSpPr>
          <p:cNvPr id="15" name="TextBox 15"/>
          <p:cNvSpPr txBox="1"/>
          <p:nvPr/>
        </p:nvSpPr>
        <p:spPr>
          <a:xfrm>
            <a:off x="7718355" y="3649343"/>
            <a:ext cx="545211" cy="669036"/>
          </a:xfrm>
          <a:prstGeom prst="rect">
            <a:avLst/>
          </a:prstGeom>
        </p:spPr>
        <p:txBody>
          <a:bodyPr lIns="0" tIns="0" rIns="0" bIns="0" rtlCol="0" anchor="t">
            <a:spAutoFit/>
          </a:bodyPr>
          <a:lstStyle/>
          <a:p>
            <a:pPr algn="ctr">
              <a:lnSpc>
                <a:spcPts val="5652"/>
              </a:lnSpc>
            </a:pPr>
            <a:r>
              <a:rPr lang="en-US" sz="3600" spc="179">
                <a:solidFill>
                  <a:srgbClr val="0E2C8E"/>
                </a:solidFill>
                <a:latin typeface="Sanchez"/>
              </a:rPr>
              <a:t>1</a:t>
            </a:r>
          </a:p>
        </p:txBody>
      </p:sp>
      <p:sp>
        <p:nvSpPr>
          <p:cNvPr id="16" name="TextBox 16"/>
          <p:cNvSpPr txBox="1"/>
          <p:nvPr/>
        </p:nvSpPr>
        <p:spPr>
          <a:xfrm>
            <a:off x="9020779" y="4711384"/>
            <a:ext cx="7322748" cy="963930"/>
          </a:xfrm>
          <a:prstGeom prst="rect">
            <a:avLst/>
          </a:prstGeom>
        </p:spPr>
        <p:txBody>
          <a:bodyPr lIns="0" tIns="0" rIns="0" bIns="0" rtlCol="0" anchor="t">
            <a:spAutoFit/>
          </a:bodyPr>
          <a:lstStyle/>
          <a:p>
            <a:pPr marL="0" lvl="1" indent="0" algn="l">
              <a:lnSpc>
                <a:spcPts val="8400"/>
              </a:lnSpc>
              <a:spcBef>
                <a:spcPct val="0"/>
              </a:spcBef>
            </a:pPr>
            <a:r>
              <a:rPr lang="en-US" sz="4200" spc="210">
                <a:solidFill>
                  <a:srgbClr val="0E2C8E"/>
                </a:solidFill>
                <a:latin typeface="Sanchez"/>
              </a:rPr>
              <a:t>Problem</a:t>
            </a:r>
          </a:p>
        </p:txBody>
      </p:sp>
      <p:sp>
        <p:nvSpPr>
          <p:cNvPr id="17" name="TextBox 17"/>
          <p:cNvSpPr txBox="1"/>
          <p:nvPr/>
        </p:nvSpPr>
        <p:spPr>
          <a:xfrm>
            <a:off x="7718355" y="4929184"/>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spc="179">
                <a:solidFill>
                  <a:srgbClr val="0E2C8E"/>
                </a:solidFill>
                <a:latin typeface="Sanchez"/>
              </a:rPr>
              <a:t>2</a:t>
            </a:r>
          </a:p>
        </p:txBody>
      </p:sp>
      <p:sp>
        <p:nvSpPr>
          <p:cNvPr id="18" name="TextBox 18"/>
          <p:cNvSpPr txBox="1"/>
          <p:nvPr/>
        </p:nvSpPr>
        <p:spPr>
          <a:xfrm>
            <a:off x="9020779" y="7275521"/>
            <a:ext cx="7322748" cy="963930"/>
          </a:xfrm>
          <a:prstGeom prst="rect">
            <a:avLst/>
          </a:prstGeom>
        </p:spPr>
        <p:txBody>
          <a:bodyPr lIns="0" tIns="0" rIns="0" bIns="0" rtlCol="0" anchor="t">
            <a:spAutoFit/>
          </a:bodyPr>
          <a:lstStyle/>
          <a:p>
            <a:pPr marL="0" lvl="1" indent="0" algn="l">
              <a:lnSpc>
                <a:spcPts val="8400"/>
              </a:lnSpc>
              <a:spcBef>
                <a:spcPct val="0"/>
              </a:spcBef>
            </a:pPr>
            <a:r>
              <a:rPr lang="pl-PL" sz="4200" spc="210" dirty="0" err="1">
                <a:solidFill>
                  <a:srgbClr val="0E2C8E"/>
                </a:solidFill>
                <a:latin typeface="Sanchez"/>
              </a:rPr>
              <a:t>Solving</a:t>
            </a:r>
            <a:r>
              <a:rPr lang="pl-PL" sz="4200" spc="210" dirty="0">
                <a:solidFill>
                  <a:srgbClr val="0E2C8E"/>
                </a:solidFill>
                <a:latin typeface="Sanchez"/>
              </a:rPr>
              <a:t> the problem</a:t>
            </a:r>
            <a:endParaRPr lang="en-US" sz="4200" spc="210" dirty="0">
              <a:solidFill>
                <a:srgbClr val="0E2C8E"/>
              </a:solidFill>
              <a:latin typeface="Sanchez"/>
            </a:endParaRPr>
          </a:p>
        </p:txBody>
      </p:sp>
      <p:sp>
        <p:nvSpPr>
          <p:cNvPr id="19" name="TextBox 19"/>
          <p:cNvSpPr txBox="1"/>
          <p:nvPr/>
        </p:nvSpPr>
        <p:spPr>
          <a:xfrm>
            <a:off x="7718355" y="7488865"/>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spc="179">
                <a:solidFill>
                  <a:srgbClr val="0E2C8E"/>
                </a:solidFill>
                <a:latin typeface="Sanchez"/>
              </a:rPr>
              <a:t>4</a:t>
            </a:r>
          </a:p>
        </p:txBody>
      </p:sp>
      <p:sp>
        <p:nvSpPr>
          <p:cNvPr id="20" name="TextBox 20"/>
          <p:cNvSpPr txBox="1"/>
          <p:nvPr/>
        </p:nvSpPr>
        <p:spPr>
          <a:xfrm>
            <a:off x="9020779" y="6041838"/>
            <a:ext cx="8607190" cy="1179810"/>
          </a:xfrm>
          <a:prstGeom prst="rect">
            <a:avLst/>
          </a:prstGeom>
        </p:spPr>
        <p:txBody>
          <a:bodyPr lIns="0" tIns="0" rIns="0" bIns="0" rtlCol="0" anchor="t">
            <a:spAutoFit/>
          </a:bodyPr>
          <a:lstStyle/>
          <a:p>
            <a:pPr marL="0" lvl="1" indent="0" algn="l">
              <a:lnSpc>
                <a:spcPts val="4620"/>
              </a:lnSpc>
            </a:pPr>
            <a:r>
              <a:rPr lang="pl-PL" sz="4200" spc="210" dirty="0" err="1">
                <a:solidFill>
                  <a:srgbClr val="0E2C8E"/>
                </a:solidFill>
                <a:latin typeface="Sanchez"/>
              </a:rPr>
              <a:t>Failed</a:t>
            </a:r>
            <a:r>
              <a:rPr lang="pl-PL" sz="4200" spc="210" dirty="0">
                <a:solidFill>
                  <a:srgbClr val="0E2C8E"/>
                </a:solidFill>
                <a:latin typeface="Sanchez"/>
              </a:rPr>
              <a:t> </a:t>
            </a:r>
            <a:r>
              <a:rPr lang="pl-PL" sz="4200" spc="210" dirty="0" err="1">
                <a:solidFill>
                  <a:srgbClr val="0E2C8E"/>
                </a:solidFill>
                <a:latin typeface="Sanchez"/>
              </a:rPr>
              <a:t>attempt</a:t>
            </a:r>
            <a:r>
              <a:rPr lang="pl-PL" sz="4200" spc="210" dirty="0">
                <a:solidFill>
                  <a:srgbClr val="0E2C8E"/>
                </a:solidFill>
                <a:latin typeface="Sanchez"/>
              </a:rPr>
              <a:t> of </a:t>
            </a:r>
            <a:r>
              <a:rPr lang="pl-PL" sz="4200" spc="210" dirty="0" err="1">
                <a:solidFill>
                  <a:srgbClr val="0E2C8E"/>
                </a:solidFill>
                <a:latin typeface="Sanchez"/>
              </a:rPr>
              <a:t>solving</a:t>
            </a:r>
            <a:r>
              <a:rPr lang="pl-PL" sz="4200" spc="210" dirty="0">
                <a:solidFill>
                  <a:srgbClr val="0E2C8E"/>
                </a:solidFill>
                <a:latin typeface="Sanchez"/>
              </a:rPr>
              <a:t> the problem</a:t>
            </a:r>
            <a:endParaRPr lang="en-US" sz="4200" spc="210" dirty="0">
              <a:solidFill>
                <a:srgbClr val="0E2C8E"/>
              </a:solidFill>
              <a:latin typeface="Sanchez"/>
            </a:endParaRPr>
          </a:p>
        </p:txBody>
      </p:sp>
      <p:sp>
        <p:nvSpPr>
          <p:cNvPr id="21" name="TextBox 21"/>
          <p:cNvSpPr txBox="1"/>
          <p:nvPr/>
        </p:nvSpPr>
        <p:spPr>
          <a:xfrm>
            <a:off x="7718355" y="6209024"/>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spc="179">
                <a:solidFill>
                  <a:srgbClr val="0E2C8E"/>
                </a:solidFill>
                <a:latin typeface="Sanchez"/>
              </a:rPr>
              <a:t>3</a:t>
            </a:r>
          </a:p>
        </p:txBody>
      </p:sp>
      <p:sp>
        <p:nvSpPr>
          <p:cNvPr id="22" name="TextBox 22"/>
          <p:cNvSpPr txBox="1"/>
          <p:nvPr/>
        </p:nvSpPr>
        <p:spPr>
          <a:xfrm>
            <a:off x="9020779" y="8557589"/>
            <a:ext cx="7322748" cy="963930"/>
          </a:xfrm>
          <a:prstGeom prst="rect">
            <a:avLst/>
          </a:prstGeom>
        </p:spPr>
        <p:txBody>
          <a:bodyPr lIns="0" tIns="0" rIns="0" bIns="0" rtlCol="0" anchor="t">
            <a:spAutoFit/>
          </a:bodyPr>
          <a:lstStyle/>
          <a:p>
            <a:pPr marL="0" lvl="1" indent="0" algn="l">
              <a:lnSpc>
                <a:spcPts val="8400"/>
              </a:lnSpc>
              <a:spcBef>
                <a:spcPct val="0"/>
              </a:spcBef>
            </a:pPr>
            <a:r>
              <a:rPr lang="pl-PL" sz="4200" spc="210" dirty="0" err="1">
                <a:solidFill>
                  <a:srgbClr val="0E2C8E"/>
                </a:solidFill>
                <a:latin typeface="Sanchez"/>
              </a:rPr>
              <a:t>Conclusion</a:t>
            </a:r>
            <a:endParaRPr lang="en-US" sz="4200" spc="210" dirty="0">
              <a:solidFill>
                <a:srgbClr val="0E2C8E"/>
              </a:solidFill>
              <a:latin typeface="Sanchez"/>
            </a:endParaRPr>
          </a:p>
        </p:txBody>
      </p:sp>
      <p:sp>
        <p:nvSpPr>
          <p:cNvPr id="23" name="TextBox 23"/>
          <p:cNvSpPr txBox="1"/>
          <p:nvPr/>
        </p:nvSpPr>
        <p:spPr>
          <a:xfrm>
            <a:off x="7718355" y="8768705"/>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spc="179">
                <a:solidFill>
                  <a:srgbClr val="0E2C8E"/>
                </a:solidFill>
                <a:latin typeface="Sanchez"/>
              </a:rPr>
              <a:t>5</a:t>
            </a:r>
          </a:p>
        </p:txBody>
      </p:sp>
      <p:sp>
        <p:nvSpPr>
          <p:cNvPr id="24" name="TextBox 24"/>
          <p:cNvSpPr txBox="1"/>
          <p:nvPr/>
        </p:nvSpPr>
        <p:spPr>
          <a:xfrm>
            <a:off x="1875037" y="1493241"/>
            <a:ext cx="16976209" cy="1512915"/>
          </a:xfrm>
          <a:prstGeom prst="rect">
            <a:avLst/>
          </a:prstGeom>
        </p:spPr>
        <p:txBody>
          <a:bodyPr lIns="0" tIns="0" rIns="0" bIns="0" rtlCol="0" anchor="t">
            <a:spAutoFit/>
          </a:bodyPr>
          <a:lstStyle/>
          <a:p>
            <a:pPr>
              <a:lnSpc>
                <a:spcPts val="6151"/>
              </a:lnSpc>
            </a:pPr>
            <a:r>
              <a:rPr lang="en-US" sz="3683" spc="552" dirty="0">
                <a:solidFill>
                  <a:srgbClr val="0E2C8E"/>
                </a:solidFill>
                <a:latin typeface="Sanchez"/>
              </a:rPr>
              <a:t>RESTATING THE PRINCIPLES OF STORYTELLING OF TELLING ABOUT YOUR HOME COUNTRY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2"/>
            <a:srcRect l="12925" r="12925"/>
            <a:stretch>
              <a:fillRect/>
            </a:stretch>
          </p:blipFill>
          <p:spPr>
            <a:xfrm>
              <a:off x="0" y="0"/>
              <a:ext cx="12192000" cy="13716000"/>
            </a:xfrm>
            <a:prstGeom prst="rect">
              <a:avLst/>
            </a:prstGeom>
          </p:spPr>
        </p:pic>
      </p:grpSp>
      <p:sp>
        <p:nvSpPr>
          <p:cNvPr id="4" name="TextBox 4"/>
          <p:cNvSpPr txBox="1"/>
          <p:nvPr/>
        </p:nvSpPr>
        <p:spPr>
          <a:xfrm>
            <a:off x="770937" y="5137233"/>
            <a:ext cx="7733990" cy="4025141"/>
          </a:xfrm>
          <a:prstGeom prst="rect">
            <a:avLst/>
          </a:prstGeom>
        </p:spPr>
        <p:txBody>
          <a:bodyPr lIns="0" tIns="0" rIns="0" bIns="0" rtlCol="0" anchor="t">
            <a:spAutoFit/>
          </a:bodyPr>
          <a:lstStyle/>
          <a:p>
            <a:pPr marL="0" lvl="0" indent="0" algn="l">
              <a:lnSpc>
                <a:spcPts val="5322"/>
              </a:lnSpc>
              <a:spcBef>
                <a:spcPct val="0"/>
              </a:spcBef>
            </a:pPr>
            <a:r>
              <a:rPr lang="en-US" sz="3548" spc="177" dirty="0">
                <a:solidFill>
                  <a:srgbClr val="1A2C5A"/>
                </a:solidFill>
                <a:latin typeface="Sanchez"/>
              </a:rPr>
              <a:t>The </a:t>
            </a:r>
            <a:r>
              <a:rPr lang="en-US" sz="3548" spc="177" dirty="0" err="1">
                <a:solidFill>
                  <a:srgbClr val="1A2C5A"/>
                </a:solidFill>
                <a:latin typeface="Sanchez"/>
              </a:rPr>
              <a:t>stu</a:t>
            </a:r>
            <a:r>
              <a:rPr lang="pl-PL" sz="3548" spc="177" dirty="0">
                <a:solidFill>
                  <a:srgbClr val="1A2C5A"/>
                </a:solidFill>
                <a:latin typeface="Sanchez"/>
              </a:rPr>
              <a:t>d</a:t>
            </a:r>
            <a:r>
              <a:rPr lang="en-US" sz="3548" spc="177" dirty="0" err="1">
                <a:solidFill>
                  <a:srgbClr val="1A2C5A"/>
                </a:solidFill>
                <a:latin typeface="Sanchez"/>
              </a:rPr>
              <a:t>ents</a:t>
            </a:r>
            <a:r>
              <a:rPr lang="en-US" sz="3548" spc="177" dirty="0">
                <a:solidFill>
                  <a:srgbClr val="1A2C5A"/>
                </a:solidFill>
                <a:latin typeface="Sanchez"/>
              </a:rPr>
              <a:t> will discover an interesting place associated with a historical figure and learn how to talk about it in an interesting way by adapting the language to the young listener.</a:t>
            </a:r>
          </a:p>
        </p:txBody>
      </p:sp>
      <p:sp>
        <p:nvSpPr>
          <p:cNvPr id="5" name="TextBox 5"/>
          <p:cNvSpPr txBox="1"/>
          <p:nvPr/>
        </p:nvSpPr>
        <p:spPr>
          <a:xfrm>
            <a:off x="648609" y="2352073"/>
            <a:ext cx="7856318" cy="2000548"/>
          </a:xfrm>
          <a:prstGeom prst="rect">
            <a:avLst/>
          </a:prstGeom>
        </p:spPr>
        <p:txBody>
          <a:bodyPr lIns="0" tIns="0" rIns="0" bIns="0" rtlCol="0" anchor="t">
            <a:spAutoFit/>
          </a:bodyPr>
          <a:lstStyle/>
          <a:p>
            <a:pPr marL="0" lvl="0" indent="0" algn="l">
              <a:lnSpc>
                <a:spcPts val="7800"/>
              </a:lnSpc>
              <a:spcBef>
                <a:spcPct val="0"/>
              </a:spcBef>
            </a:pPr>
            <a:r>
              <a:rPr lang="pl-PL" sz="6500" spc="-260" dirty="0">
                <a:solidFill>
                  <a:srgbClr val="1A2C5A"/>
                </a:solidFill>
                <a:latin typeface="Sanchez"/>
              </a:rPr>
              <a:t>AIM OF THE WORKSHOP</a:t>
            </a:r>
            <a:r>
              <a:rPr lang="en-US" sz="6500" spc="-260" dirty="0">
                <a:solidFill>
                  <a:srgbClr val="1A2C5A"/>
                </a:solidFill>
                <a:latin typeface="Sanchez"/>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1759" y="2142793"/>
            <a:ext cx="15947771" cy="7115507"/>
            <a:chOff x="0" y="0"/>
            <a:chExt cx="21263695" cy="9487343"/>
          </a:xfrm>
        </p:grpSpPr>
        <p:pic>
          <p:nvPicPr>
            <p:cNvPr id="3" name="Picture 3"/>
            <p:cNvPicPr>
              <a:picLocks noChangeAspect="1"/>
            </p:cNvPicPr>
            <p:nvPr/>
          </p:nvPicPr>
          <p:blipFill>
            <a:blip r:embed="rId2"/>
            <a:srcRect t="16536" b="16536"/>
            <a:stretch>
              <a:fillRect/>
            </a:stretch>
          </p:blipFill>
          <p:spPr>
            <a:xfrm>
              <a:off x="0" y="0"/>
              <a:ext cx="21263695" cy="9487343"/>
            </a:xfrm>
            <a:prstGeom prst="rect">
              <a:avLst/>
            </a:prstGeom>
          </p:spPr>
        </p:pic>
      </p:grpSp>
      <p:grpSp>
        <p:nvGrpSpPr>
          <p:cNvPr id="4" name="Group 4"/>
          <p:cNvGrpSpPr/>
          <p:nvPr/>
        </p:nvGrpSpPr>
        <p:grpSpPr>
          <a:xfrm>
            <a:off x="651759" y="5484313"/>
            <a:ext cx="7615975" cy="3773987"/>
            <a:chOff x="0" y="0"/>
            <a:chExt cx="5896657" cy="2922004"/>
          </a:xfrm>
        </p:grpSpPr>
        <p:sp>
          <p:nvSpPr>
            <p:cNvPr id="5" name="Freeform 5"/>
            <p:cNvSpPr/>
            <p:nvPr/>
          </p:nvSpPr>
          <p:spPr>
            <a:xfrm>
              <a:off x="0" y="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txBody>
            <a:bodyPr/>
            <a:lstStyle/>
            <a:p>
              <a:endParaRPr lang="pl-PL"/>
            </a:p>
          </p:txBody>
        </p:sp>
      </p:grpSp>
      <p:sp>
        <p:nvSpPr>
          <p:cNvPr id="6" name="TextBox 6"/>
          <p:cNvSpPr txBox="1"/>
          <p:nvPr/>
        </p:nvSpPr>
        <p:spPr>
          <a:xfrm>
            <a:off x="651759" y="6833144"/>
            <a:ext cx="7615976" cy="1090042"/>
          </a:xfrm>
          <a:prstGeom prst="rect">
            <a:avLst/>
          </a:prstGeom>
        </p:spPr>
        <p:txBody>
          <a:bodyPr wrap="square" lIns="0" tIns="0" rIns="0" bIns="0" rtlCol="0" anchor="t">
            <a:spAutoFit/>
          </a:bodyPr>
          <a:lstStyle/>
          <a:p>
            <a:pPr>
              <a:lnSpc>
                <a:spcPts val="8506"/>
              </a:lnSpc>
            </a:pPr>
            <a:r>
              <a:rPr lang="pl-PL" sz="7088" spc="1063" dirty="0">
                <a:solidFill>
                  <a:srgbClr val="0E2C8E"/>
                </a:solidFill>
                <a:latin typeface="Sanchez"/>
              </a:rPr>
              <a:t>DISCUSSION</a:t>
            </a:r>
            <a:endParaRPr lang="en-US" sz="7088" spc="1063" dirty="0">
              <a:solidFill>
                <a:srgbClr val="0E2C8E"/>
              </a:solidFill>
              <a:latin typeface="Sanchez"/>
            </a:endParaRPr>
          </a:p>
        </p:txBody>
      </p:sp>
      <p:sp>
        <p:nvSpPr>
          <p:cNvPr id="7" name="Freeform 7"/>
          <p:cNvSpPr/>
          <p:nvPr/>
        </p:nvSpPr>
        <p:spPr>
          <a:xfrm>
            <a:off x="651759" y="353431"/>
            <a:ext cx="4419352" cy="1008048"/>
          </a:xfrm>
          <a:custGeom>
            <a:avLst/>
            <a:gdLst/>
            <a:ahLst/>
            <a:cxnLst/>
            <a:rect l="l" t="t" r="r" b="b"/>
            <a:pathLst>
              <a:path w="4419352" h="1008048">
                <a:moveTo>
                  <a:pt x="0" y="0"/>
                </a:moveTo>
                <a:lnTo>
                  <a:pt x="4419353" y="0"/>
                </a:lnTo>
                <a:lnTo>
                  <a:pt x="4419353" y="1008049"/>
                </a:lnTo>
                <a:lnTo>
                  <a:pt x="0" y="1008049"/>
                </a:lnTo>
                <a:lnTo>
                  <a:pt x="0" y="0"/>
                </a:lnTo>
                <a:close/>
              </a:path>
            </a:pathLst>
          </a:custGeom>
          <a:blipFill>
            <a:blip r:embed="rId3"/>
            <a:stretch>
              <a:fillRect l="-16" r="-16"/>
            </a:stretch>
          </a:blipFill>
        </p:spPr>
        <p:txBody>
          <a:bodyPr/>
          <a:lstStyle/>
          <a:p>
            <a:endParaRPr lang="pl-PL"/>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837756" y="5617202"/>
            <a:ext cx="6002444" cy="2736327"/>
          </a:xfrm>
          <a:prstGeom prst="rect">
            <a:avLst/>
          </a:prstGeom>
        </p:spPr>
        <p:txBody>
          <a:bodyPr wrap="square" lIns="0" tIns="0" rIns="0" bIns="0" rtlCol="0" anchor="t">
            <a:spAutoFit/>
          </a:bodyPr>
          <a:lstStyle/>
          <a:p>
            <a:pPr marL="0" lvl="0" indent="0" algn="l">
              <a:lnSpc>
                <a:spcPts val="7171"/>
              </a:lnSpc>
              <a:spcBef>
                <a:spcPct val="0"/>
              </a:spcBef>
            </a:pPr>
            <a:r>
              <a:rPr lang="pl-PL" sz="5976" spc="896" dirty="0">
                <a:solidFill>
                  <a:srgbClr val="0E2C8E"/>
                </a:solidFill>
                <a:latin typeface="Sanchez"/>
              </a:rPr>
              <a:t>THANK YOU FOR ATTENTION</a:t>
            </a:r>
            <a:endParaRPr lang="en-US" sz="5976" spc="896" dirty="0">
              <a:solidFill>
                <a:srgbClr val="0E2C8E"/>
              </a:solidFill>
              <a:latin typeface="Sanchez"/>
            </a:endParaRPr>
          </a:p>
        </p:txBody>
      </p:sp>
      <p:grpSp>
        <p:nvGrpSpPr>
          <p:cNvPr id="3" name="Group 3"/>
          <p:cNvGrpSpPr/>
          <p:nvPr/>
        </p:nvGrpSpPr>
        <p:grpSpPr>
          <a:xfrm>
            <a:off x="0" y="0"/>
            <a:ext cx="9144000" cy="10287000"/>
            <a:chOff x="0" y="0"/>
            <a:chExt cx="12192000" cy="13716000"/>
          </a:xfrm>
        </p:grpSpPr>
        <p:pic>
          <p:nvPicPr>
            <p:cNvPr id="4" name="Picture 4"/>
            <p:cNvPicPr>
              <a:picLocks noChangeAspect="1"/>
            </p:cNvPicPr>
            <p:nvPr/>
          </p:nvPicPr>
          <p:blipFill>
            <a:blip r:embed="rId2"/>
            <a:srcRect l="20333" r="20333"/>
            <a:stretch>
              <a:fillRect/>
            </a:stretch>
          </p:blipFill>
          <p:spPr>
            <a:xfrm>
              <a:off x="0" y="0"/>
              <a:ext cx="12192000" cy="13716000"/>
            </a:xfrm>
            <a:prstGeom prst="rect">
              <a:avLst/>
            </a:prstGeom>
          </p:spPr>
        </p:pic>
      </p:grpSp>
      <p:sp>
        <p:nvSpPr>
          <p:cNvPr id="5" name="Freeform 5"/>
          <p:cNvSpPr/>
          <p:nvPr/>
        </p:nvSpPr>
        <p:spPr>
          <a:xfrm>
            <a:off x="11019580" y="1986934"/>
            <a:ext cx="4271372" cy="974294"/>
          </a:xfrm>
          <a:custGeom>
            <a:avLst/>
            <a:gdLst/>
            <a:ahLst/>
            <a:cxnLst/>
            <a:rect l="l" t="t" r="r" b="b"/>
            <a:pathLst>
              <a:path w="4271372" h="974294">
                <a:moveTo>
                  <a:pt x="0" y="0"/>
                </a:moveTo>
                <a:lnTo>
                  <a:pt x="4271372" y="0"/>
                </a:lnTo>
                <a:lnTo>
                  <a:pt x="4271372" y="974294"/>
                </a:lnTo>
                <a:lnTo>
                  <a:pt x="0" y="974294"/>
                </a:lnTo>
                <a:lnTo>
                  <a:pt x="0" y="0"/>
                </a:lnTo>
                <a:close/>
              </a:path>
            </a:pathLst>
          </a:custGeom>
          <a:blipFill>
            <a:blip r:embed="rId3"/>
            <a:stretch>
              <a:fillRect l="-16" r="-16"/>
            </a:stretch>
          </a:blipFill>
        </p:spPr>
        <p:txBody>
          <a:bodyPr/>
          <a:lstStyle/>
          <a:p>
            <a:endParaRPr lang="pl-PL"/>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10287000"/>
            <a:chOff x="0" y="0"/>
            <a:chExt cx="12192000" cy="13716000"/>
          </a:xfrm>
        </p:grpSpPr>
        <p:pic>
          <p:nvPicPr>
            <p:cNvPr id="3" name="Picture 3"/>
            <p:cNvPicPr>
              <a:picLocks noChangeAspect="1"/>
            </p:cNvPicPr>
            <p:nvPr/>
          </p:nvPicPr>
          <p:blipFill>
            <a:blip r:embed="rId2"/>
            <a:srcRect l="23580" r="23580"/>
            <a:stretch>
              <a:fillRect/>
            </a:stretch>
          </p:blipFill>
          <p:spPr>
            <a:xfrm>
              <a:off x="0" y="0"/>
              <a:ext cx="12192000" cy="13716000"/>
            </a:xfrm>
            <a:prstGeom prst="rect">
              <a:avLst/>
            </a:prstGeom>
          </p:spPr>
        </p:pic>
      </p:grpSp>
      <p:sp>
        <p:nvSpPr>
          <p:cNvPr id="4" name="Freeform 4"/>
          <p:cNvSpPr/>
          <p:nvPr/>
        </p:nvSpPr>
        <p:spPr>
          <a:xfrm>
            <a:off x="12422473" y="375109"/>
            <a:ext cx="5732698" cy="1307181"/>
          </a:xfrm>
          <a:custGeom>
            <a:avLst/>
            <a:gdLst/>
            <a:ahLst/>
            <a:cxnLst/>
            <a:rect l="l" t="t" r="r" b="b"/>
            <a:pathLst>
              <a:path w="5732698" h="1307181">
                <a:moveTo>
                  <a:pt x="0" y="0"/>
                </a:moveTo>
                <a:lnTo>
                  <a:pt x="5732698" y="0"/>
                </a:lnTo>
                <a:lnTo>
                  <a:pt x="5732698" y="1307182"/>
                </a:lnTo>
                <a:lnTo>
                  <a:pt x="0" y="1307182"/>
                </a:lnTo>
                <a:lnTo>
                  <a:pt x="0" y="0"/>
                </a:lnTo>
                <a:close/>
              </a:path>
            </a:pathLst>
          </a:custGeom>
          <a:blipFill>
            <a:blip r:embed="rId3"/>
            <a:stretch>
              <a:fillRect/>
            </a:stretch>
          </a:blipFill>
        </p:spPr>
        <p:txBody>
          <a:bodyPr/>
          <a:lstStyle/>
          <a:p>
            <a:endParaRPr lang="pl-PL"/>
          </a:p>
        </p:txBody>
      </p:sp>
      <p:sp>
        <p:nvSpPr>
          <p:cNvPr id="5" name="TextBox 5"/>
          <p:cNvSpPr txBox="1"/>
          <p:nvPr/>
        </p:nvSpPr>
        <p:spPr>
          <a:xfrm>
            <a:off x="10866481" y="6208270"/>
            <a:ext cx="5919462" cy="722067"/>
          </a:xfrm>
          <a:prstGeom prst="rect">
            <a:avLst/>
          </a:prstGeom>
        </p:spPr>
        <p:txBody>
          <a:bodyPr lIns="0" tIns="0" rIns="0" bIns="0" rtlCol="0" anchor="t">
            <a:spAutoFit/>
          </a:bodyPr>
          <a:lstStyle/>
          <a:p>
            <a:pPr marL="0" lvl="0" indent="0" algn="l">
              <a:lnSpc>
                <a:spcPts val="6072"/>
              </a:lnSpc>
              <a:spcBef>
                <a:spcPct val="0"/>
              </a:spcBef>
            </a:pPr>
            <a:r>
              <a:rPr lang="pl-PL" sz="4048" spc="202" dirty="0" err="1">
                <a:solidFill>
                  <a:srgbClr val="1A2C5A"/>
                </a:solidFill>
                <a:latin typeface="Sanchez"/>
              </a:rPr>
              <a:t>Telling</a:t>
            </a:r>
            <a:r>
              <a:rPr lang="pl-PL" sz="4048" spc="202" dirty="0">
                <a:solidFill>
                  <a:srgbClr val="1A2C5A"/>
                </a:solidFill>
                <a:latin typeface="Sanchez"/>
              </a:rPr>
              <a:t> a story</a:t>
            </a:r>
            <a:endParaRPr lang="en-US" sz="4048" spc="202" dirty="0">
              <a:solidFill>
                <a:srgbClr val="1A2C5A"/>
              </a:solidFill>
              <a:latin typeface="Sanchez"/>
            </a:endParaRPr>
          </a:p>
        </p:txBody>
      </p:sp>
      <p:sp>
        <p:nvSpPr>
          <p:cNvPr id="6" name="TextBox 6"/>
          <p:cNvSpPr txBox="1"/>
          <p:nvPr/>
        </p:nvSpPr>
        <p:spPr>
          <a:xfrm>
            <a:off x="10866481" y="4163718"/>
            <a:ext cx="5532090" cy="819150"/>
          </a:xfrm>
          <a:prstGeom prst="rect">
            <a:avLst/>
          </a:prstGeom>
        </p:spPr>
        <p:txBody>
          <a:bodyPr lIns="0" tIns="0" rIns="0" bIns="0" rtlCol="0" anchor="t">
            <a:spAutoFit/>
          </a:bodyPr>
          <a:lstStyle/>
          <a:p>
            <a:pPr marL="0" lvl="0" indent="0" algn="l">
              <a:lnSpc>
                <a:spcPts val="6480"/>
              </a:lnSpc>
              <a:spcBef>
                <a:spcPct val="0"/>
              </a:spcBef>
            </a:pPr>
            <a:r>
              <a:rPr lang="en-US" sz="5400" spc="-216">
                <a:solidFill>
                  <a:srgbClr val="1A2C5A"/>
                </a:solidFill>
                <a:latin typeface="Sanchez"/>
              </a:rPr>
              <a:t>STORYTELLING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76129" y="1554826"/>
            <a:ext cx="6148090" cy="7950757"/>
          </a:xfrm>
          <a:custGeom>
            <a:avLst/>
            <a:gdLst/>
            <a:ahLst/>
            <a:cxnLst/>
            <a:rect l="l" t="t" r="r" b="b"/>
            <a:pathLst>
              <a:path w="6148090" h="7950757">
                <a:moveTo>
                  <a:pt x="0" y="0"/>
                </a:moveTo>
                <a:lnTo>
                  <a:pt x="6148090" y="0"/>
                </a:lnTo>
                <a:lnTo>
                  <a:pt x="6148090" y="7950757"/>
                </a:lnTo>
                <a:lnTo>
                  <a:pt x="0" y="7950757"/>
                </a:lnTo>
                <a:lnTo>
                  <a:pt x="0" y="0"/>
                </a:lnTo>
                <a:close/>
              </a:path>
            </a:pathLst>
          </a:custGeom>
          <a:blipFill>
            <a:blip r:embed="rId2"/>
            <a:stretch>
              <a:fillRect l="-52091" r="-41829"/>
            </a:stretch>
          </a:blipFill>
        </p:spPr>
        <p:txBody>
          <a:bodyPr/>
          <a:lstStyle/>
          <a:p>
            <a:endParaRPr lang="pl-PL"/>
          </a:p>
        </p:txBody>
      </p:sp>
      <p:sp>
        <p:nvSpPr>
          <p:cNvPr id="3" name="AutoShape 3"/>
          <p:cNvSpPr/>
          <p:nvPr/>
        </p:nvSpPr>
        <p:spPr>
          <a:xfrm>
            <a:off x="1434128" y="6787782"/>
            <a:ext cx="93533" cy="2717801"/>
          </a:xfrm>
          <a:prstGeom prst="rect">
            <a:avLst/>
          </a:prstGeom>
          <a:solidFill>
            <a:srgbClr val="737373"/>
          </a:solidFill>
        </p:spPr>
        <p:txBody>
          <a:bodyPr/>
          <a:lstStyle/>
          <a:p>
            <a:endParaRPr lang="pl-PL"/>
          </a:p>
        </p:txBody>
      </p:sp>
      <p:sp>
        <p:nvSpPr>
          <p:cNvPr id="4" name="Freeform 4"/>
          <p:cNvSpPr/>
          <p:nvPr/>
        </p:nvSpPr>
        <p:spPr>
          <a:xfrm>
            <a:off x="1465511" y="2084000"/>
            <a:ext cx="7678489" cy="3975379"/>
          </a:xfrm>
          <a:custGeom>
            <a:avLst/>
            <a:gdLst/>
            <a:ahLst/>
            <a:cxnLst/>
            <a:rect l="l" t="t" r="r" b="b"/>
            <a:pathLst>
              <a:path w="7678489" h="3975379">
                <a:moveTo>
                  <a:pt x="0" y="0"/>
                </a:moveTo>
                <a:lnTo>
                  <a:pt x="7678489" y="0"/>
                </a:lnTo>
                <a:lnTo>
                  <a:pt x="7678489" y="3975379"/>
                </a:lnTo>
                <a:lnTo>
                  <a:pt x="0" y="3975379"/>
                </a:lnTo>
                <a:lnTo>
                  <a:pt x="0" y="0"/>
                </a:lnTo>
                <a:close/>
              </a:path>
            </a:pathLst>
          </a:custGeom>
          <a:blipFill>
            <a:blip r:embed="rId3"/>
            <a:stretch>
              <a:fillRect t="-12441" b="-15521"/>
            </a:stretch>
          </a:blipFill>
        </p:spPr>
        <p:txBody>
          <a:bodyPr/>
          <a:lstStyle/>
          <a:p>
            <a:endParaRPr lang="pl-PL"/>
          </a:p>
        </p:txBody>
      </p:sp>
      <p:sp>
        <p:nvSpPr>
          <p:cNvPr id="5" name="TextBox 5"/>
          <p:cNvSpPr txBox="1"/>
          <p:nvPr/>
        </p:nvSpPr>
        <p:spPr>
          <a:xfrm>
            <a:off x="2293795" y="6794833"/>
            <a:ext cx="6620133" cy="3353226"/>
          </a:xfrm>
          <a:prstGeom prst="rect">
            <a:avLst/>
          </a:prstGeom>
        </p:spPr>
        <p:txBody>
          <a:bodyPr lIns="0" tIns="0" rIns="0" bIns="0" rtlCol="0" anchor="t">
            <a:spAutoFit/>
          </a:bodyPr>
          <a:lstStyle/>
          <a:p>
            <a:pPr algn="ctr">
              <a:lnSpc>
                <a:spcPts val="5296"/>
              </a:lnSpc>
              <a:spcBef>
                <a:spcPct val="0"/>
              </a:spcBef>
            </a:pPr>
            <a:r>
              <a:rPr lang="en-US" sz="3782" dirty="0">
                <a:solidFill>
                  <a:srgbClr val="000000"/>
                </a:solidFill>
                <a:latin typeface="Sanchez"/>
              </a:rPr>
              <a:t>Storytelling is a process that requires the involvement of the narrator and the listener at the same time</a:t>
            </a:r>
          </a:p>
        </p:txBody>
      </p:sp>
      <p:sp>
        <p:nvSpPr>
          <p:cNvPr id="6" name="Freeform 6"/>
          <p:cNvSpPr/>
          <p:nvPr/>
        </p:nvSpPr>
        <p:spPr>
          <a:xfrm>
            <a:off x="1434128" y="375109"/>
            <a:ext cx="5732698" cy="1307181"/>
          </a:xfrm>
          <a:custGeom>
            <a:avLst/>
            <a:gdLst/>
            <a:ahLst/>
            <a:cxnLst/>
            <a:rect l="l" t="t" r="r" b="b"/>
            <a:pathLst>
              <a:path w="5732698" h="1307181">
                <a:moveTo>
                  <a:pt x="0" y="0"/>
                </a:moveTo>
                <a:lnTo>
                  <a:pt x="5732697" y="0"/>
                </a:lnTo>
                <a:lnTo>
                  <a:pt x="5732697" y="1307182"/>
                </a:lnTo>
                <a:lnTo>
                  <a:pt x="0" y="1307182"/>
                </a:lnTo>
                <a:lnTo>
                  <a:pt x="0" y="0"/>
                </a:lnTo>
                <a:close/>
              </a:path>
            </a:pathLst>
          </a:custGeom>
          <a:blipFill>
            <a:blip r:embed="rId4"/>
            <a:stretch>
              <a:fillRect/>
            </a:stretch>
          </a:blipFill>
        </p:spPr>
        <p:txBody>
          <a:bodyPr/>
          <a:lstStyle/>
          <a:p>
            <a:endParaRPr lang="pl-P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58163" y="3076308"/>
            <a:ext cx="9525" cy="6181992"/>
          </a:xfrm>
          <a:prstGeom prst="rect">
            <a:avLst/>
          </a:prstGeom>
          <a:solidFill>
            <a:srgbClr val="1A2C5A"/>
          </a:solidFill>
        </p:spPr>
        <p:txBody>
          <a:bodyPr/>
          <a:lstStyle/>
          <a:p>
            <a:endParaRPr lang="pl-PL"/>
          </a:p>
        </p:txBody>
      </p:sp>
      <p:sp>
        <p:nvSpPr>
          <p:cNvPr id="3" name="Freeform 3"/>
          <p:cNvSpPr/>
          <p:nvPr/>
        </p:nvSpPr>
        <p:spPr>
          <a:xfrm>
            <a:off x="16351857" y="4182123"/>
            <a:ext cx="537813" cy="237616"/>
          </a:xfrm>
          <a:custGeom>
            <a:avLst/>
            <a:gdLst/>
            <a:ahLst/>
            <a:cxnLst/>
            <a:rect l="l" t="t" r="r" b="b"/>
            <a:pathLst>
              <a:path w="537813" h="237616">
                <a:moveTo>
                  <a:pt x="0" y="0"/>
                </a:moveTo>
                <a:lnTo>
                  <a:pt x="537813" y="0"/>
                </a:lnTo>
                <a:lnTo>
                  <a:pt x="537813" y="237615"/>
                </a:lnTo>
                <a:lnTo>
                  <a:pt x="0" y="237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4" name="Freeform 4"/>
          <p:cNvSpPr/>
          <p:nvPr/>
        </p:nvSpPr>
        <p:spPr>
          <a:xfrm>
            <a:off x="12865894" y="3140206"/>
            <a:ext cx="5422106" cy="3614738"/>
          </a:xfrm>
          <a:custGeom>
            <a:avLst/>
            <a:gdLst/>
            <a:ahLst/>
            <a:cxnLst/>
            <a:rect l="l" t="t" r="r" b="b"/>
            <a:pathLst>
              <a:path w="5422106" h="3614738">
                <a:moveTo>
                  <a:pt x="0" y="0"/>
                </a:moveTo>
                <a:lnTo>
                  <a:pt x="5422106" y="0"/>
                </a:lnTo>
                <a:lnTo>
                  <a:pt x="5422106" y="3614738"/>
                </a:lnTo>
                <a:lnTo>
                  <a:pt x="0" y="3614738"/>
                </a:lnTo>
                <a:lnTo>
                  <a:pt x="0" y="0"/>
                </a:lnTo>
                <a:close/>
              </a:path>
            </a:pathLst>
          </a:custGeom>
          <a:blipFill>
            <a:blip r:embed="rId4"/>
            <a:stretch>
              <a:fillRect/>
            </a:stretch>
          </a:blipFill>
        </p:spPr>
        <p:txBody>
          <a:bodyPr/>
          <a:lstStyle/>
          <a:p>
            <a:endParaRPr lang="pl-PL"/>
          </a:p>
        </p:txBody>
      </p:sp>
      <p:sp>
        <p:nvSpPr>
          <p:cNvPr id="5" name="Freeform 5"/>
          <p:cNvSpPr/>
          <p:nvPr/>
        </p:nvSpPr>
        <p:spPr>
          <a:xfrm>
            <a:off x="12865894" y="0"/>
            <a:ext cx="5422106" cy="3300664"/>
          </a:xfrm>
          <a:custGeom>
            <a:avLst/>
            <a:gdLst/>
            <a:ahLst/>
            <a:cxnLst/>
            <a:rect l="l" t="t" r="r" b="b"/>
            <a:pathLst>
              <a:path w="5422106" h="3300664">
                <a:moveTo>
                  <a:pt x="0" y="0"/>
                </a:moveTo>
                <a:lnTo>
                  <a:pt x="5422106" y="0"/>
                </a:lnTo>
                <a:lnTo>
                  <a:pt x="5422106" y="3300664"/>
                </a:lnTo>
                <a:lnTo>
                  <a:pt x="0" y="3300664"/>
                </a:lnTo>
                <a:lnTo>
                  <a:pt x="0" y="0"/>
                </a:lnTo>
                <a:close/>
              </a:path>
            </a:pathLst>
          </a:custGeom>
          <a:blipFill>
            <a:blip r:embed="rId5"/>
            <a:stretch>
              <a:fillRect/>
            </a:stretch>
          </a:blipFill>
        </p:spPr>
        <p:txBody>
          <a:bodyPr/>
          <a:lstStyle/>
          <a:p>
            <a:endParaRPr lang="pl-PL"/>
          </a:p>
        </p:txBody>
      </p:sp>
      <p:sp>
        <p:nvSpPr>
          <p:cNvPr id="6" name="Freeform 6"/>
          <p:cNvSpPr/>
          <p:nvPr/>
        </p:nvSpPr>
        <p:spPr>
          <a:xfrm>
            <a:off x="12865894" y="6672262"/>
            <a:ext cx="5422106" cy="3614738"/>
          </a:xfrm>
          <a:custGeom>
            <a:avLst/>
            <a:gdLst/>
            <a:ahLst/>
            <a:cxnLst/>
            <a:rect l="l" t="t" r="r" b="b"/>
            <a:pathLst>
              <a:path w="5422106" h="3614738">
                <a:moveTo>
                  <a:pt x="0" y="0"/>
                </a:moveTo>
                <a:lnTo>
                  <a:pt x="5422106" y="0"/>
                </a:lnTo>
                <a:lnTo>
                  <a:pt x="5422106" y="3614738"/>
                </a:lnTo>
                <a:lnTo>
                  <a:pt x="0" y="3614738"/>
                </a:lnTo>
                <a:lnTo>
                  <a:pt x="0" y="0"/>
                </a:lnTo>
                <a:close/>
              </a:path>
            </a:pathLst>
          </a:custGeom>
          <a:blipFill>
            <a:blip r:embed="rId6"/>
            <a:stretch>
              <a:fillRect/>
            </a:stretch>
          </a:blipFill>
        </p:spPr>
        <p:txBody>
          <a:bodyPr/>
          <a:lstStyle/>
          <a:p>
            <a:endParaRPr lang="pl-PL"/>
          </a:p>
        </p:txBody>
      </p:sp>
      <p:sp>
        <p:nvSpPr>
          <p:cNvPr id="7" name="TextBox 7"/>
          <p:cNvSpPr txBox="1"/>
          <p:nvPr/>
        </p:nvSpPr>
        <p:spPr>
          <a:xfrm>
            <a:off x="2884004" y="3572013"/>
            <a:ext cx="7494740" cy="2577629"/>
          </a:xfrm>
          <a:prstGeom prst="rect">
            <a:avLst/>
          </a:prstGeom>
        </p:spPr>
        <p:txBody>
          <a:bodyPr lIns="0" tIns="0" rIns="0" bIns="0" rtlCol="0" anchor="t">
            <a:spAutoFit/>
          </a:bodyPr>
          <a:lstStyle/>
          <a:p>
            <a:pPr>
              <a:lnSpc>
                <a:spcPts val="6720"/>
              </a:lnSpc>
            </a:pPr>
            <a:r>
              <a:rPr lang="pl-PL" sz="5600" dirty="0" err="1">
                <a:solidFill>
                  <a:srgbClr val="1A2C5A"/>
                </a:solidFill>
                <a:latin typeface="Libre Baskerville"/>
              </a:rPr>
              <a:t>Principles</a:t>
            </a:r>
            <a:r>
              <a:rPr lang="pl-PL" sz="5600" dirty="0">
                <a:solidFill>
                  <a:srgbClr val="1A2C5A"/>
                </a:solidFill>
                <a:latin typeface="Libre Baskerville"/>
              </a:rPr>
              <a:t> of </a:t>
            </a:r>
            <a:r>
              <a:rPr lang="pl-PL" sz="5600" dirty="0" err="1">
                <a:solidFill>
                  <a:srgbClr val="1A2C5A"/>
                </a:solidFill>
                <a:latin typeface="Libre Baskerville"/>
              </a:rPr>
              <a:t>creating</a:t>
            </a:r>
            <a:r>
              <a:rPr lang="pl-PL" sz="5600" dirty="0">
                <a:solidFill>
                  <a:srgbClr val="1A2C5A"/>
                </a:solidFill>
                <a:latin typeface="Libre Baskerville"/>
              </a:rPr>
              <a:t> a </a:t>
            </a:r>
            <a:r>
              <a:rPr lang="pl-PL" sz="5600" dirty="0" err="1">
                <a:solidFill>
                  <a:srgbClr val="1A2C5A"/>
                </a:solidFill>
                <a:latin typeface="Libre Baskerville"/>
              </a:rPr>
              <a:t>good</a:t>
            </a:r>
            <a:r>
              <a:rPr lang="pl-PL" sz="5600" dirty="0">
                <a:solidFill>
                  <a:srgbClr val="1A2C5A"/>
                </a:solidFill>
                <a:latin typeface="Libre Baskerville"/>
              </a:rPr>
              <a:t> story</a:t>
            </a:r>
            <a:endParaRPr lang="en-US" sz="5600" dirty="0">
              <a:solidFill>
                <a:srgbClr val="1A2C5A"/>
              </a:solidFill>
              <a:latin typeface="Libre Baskerville"/>
            </a:endParaRPr>
          </a:p>
        </p:txBody>
      </p:sp>
      <p:sp>
        <p:nvSpPr>
          <p:cNvPr id="8" name="TextBox 8"/>
          <p:cNvSpPr txBox="1"/>
          <p:nvPr/>
        </p:nvSpPr>
        <p:spPr>
          <a:xfrm>
            <a:off x="2884004" y="5740531"/>
            <a:ext cx="6642533" cy="3326236"/>
          </a:xfrm>
          <a:prstGeom prst="rect">
            <a:avLst/>
          </a:prstGeom>
        </p:spPr>
        <p:txBody>
          <a:bodyPr lIns="0" tIns="0" rIns="0" bIns="0" rtlCol="0" anchor="t">
            <a:spAutoFit/>
          </a:bodyPr>
          <a:lstStyle/>
          <a:p>
            <a:pPr algn="l">
              <a:lnSpc>
                <a:spcPts val="6032"/>
              </a:lnSpc>
            </a:pPr>
            <a:endParaRPr dirty="0"/>
          </a:p>
          <a:p>
            <a:pPr marL="436122" lvl="1" indent="-218061" algn="l">
              <a:lnSpc>
                <a:spcPts val="5693"/>
              </a:lnSpc>
              <a:buFont typeface="Arial"/>
              <a:buChar char="•"/>
            </a:pPr>
            <a:r>
              <a:rPr lang="pl-PL" sz="3388" spc="169" dirty="0">
                <a:solidFill>
                  <a:srgbClr val="37343A"/>
                </a:solidFill>
                <a:latin typeface="Sanchez"/>
              </a:rPr>
              <a:t>BUILDING CONNECTION</a:t>
            </a:r>
            <a:endParaRPr lang="en-US" sz="3388" spc="169" dirty="0">
              <a:solidFill>
                <a:srgbClr val="37343A"/>
              </a:solidFill>
              <a:latin typeface="Sanchez"/>
            </a:endParaRPr>
          </a:p>
          <a:p>
            <a:pPr marL="436122" lvl="1" indent="-218061" algn="l">
              <a:lnSpc>
                <a:spcPts val="5794"/>
              </a:lnSpc>
              <a:buFont typeface="Arial"/>
              <a:buChar char="•"/>
            </a:pPr>
            <a:r>
              <a:rPr lang="en-US" sz="3388" spc="169" dirty="0">
                <a:solidFill>
                  <a:srgbClr val="37343A"/>
                </a:solidFill>
                <a:latin typeface="Sanchez"/>
              </a:rPr>
              <a:t>EMO</a:t>
            </a:r>
            <a:r>
              <a:rPr lang="pl-PL" sz="3388" spc="169" dirty="0">
                <a:solidFill>
                  <a:srgbClr val="37343A"/>
                </a:solidFill>
                <a:latin typeface="Sanchez"/>
              </a:rPr>
              <a:t>TIONS</a:t>
            </a:r>
            <a:endParaRPr lang="en-US" sz="3388" spc="169" dirty="0">
              <a:solidFill>
                <a:srgbClr val="37343A"/>
              </a:solidFill>
              <a:latin typeface="Sanchez"/>
            </a:endParaRPr>
          </a:p>
          <a:p>
            <a:pPr marL="435979" lvl="1" indent="-217989" algn="l">
              <a:lnSpc>
                <a:spcPts val="4507"/>
              </a:lnSpc>
              <a:buFont typeface="Arial"/>
              <a:buChar char="•"/>
            </a:pPr>
            <a:r>
              <a:rPr lang="en-US" sz="3388" spc="169" dirty="0">
                <a:solidFill>
                  <a:srgbClr val="37343A"/>
                </a:solidFill>
                <a:latin typeface="Sanchez"/>
              </a:rPr>
              <a:t>AUT</a:t>
            </a:r>
            <a:r>
              <a:rPr lang="pl-PL" sz="3388" spc="169" dirty="0">
                <a:solidFill>
                  <a:srgbClr val="37343A"/>
                </a:solidFill>
                <a:latin typeface="Sanchez"/>
              </a:rPr>
              <a:t>HENTICITY</a:t>
            </a:r>
            <a:endParaRPr lang="en-US" sz="3388" spc="169" dirty="0">
              <a:solidFill>
                <a:srgbClr val="37343A"/>
              </a:solidFill>
              <a:latin typeface="Sanchez"/>
            </a:endParaRPr>
          </a:p>
          <a:p>
            <a:pPr marL="436122" lvl="1" indent="-218061" algn="l">
              <a:lnSpc>
                <a:spcPts val="4066"/>
              </a:lnSpc>
            </a:pPr>
            <a:endParaRPr lang="en-US" sz="3388" spc="169" dirty="0">
              <a:solidFill>
                <a:srgbClr val="37343A"/>
              </a:solidFill>
              <a:latin typeface="Sanchez"/>
            </a:endParaRPr>
          </a:p>
        </p:txBody>
      </p:sp>
      <p:sp>
        <p:nvSpPr>
          <p:cNvPr id="9" name="Freeform 9"/>
          <p:cNvSpPr/>
          <p:nvPr/>
        </p:nvSpPr>
        <p:spPr>
          <a:xfrm>
            <a:off x="1258163" y="860396"/>
            <a:ext cx="5226282" cy="1192108"/>
          </a:xfrm>
          <a:custGeom>
            <a:avLst/>
            <a:gdLst/>
            <a:ahLst/>
            <a:cxnLst/>
            <a:rect l="l" t="t" r="r" b="b"/>
            <a:pathLst>
              <a:path w="5226282" h="1192108">
                <a:moveTo>
                  <a:pt x="0" y="0"/>
                </a:moveTo>
                <a:lnTo>
                  <a:pt x="5226281" y="0"/>
                </a:lnTo>
                <a:lnTo>
                  <a:pt x="5226281" y="1192108"/>
                </a:lnTo>
                <a:lnTo>
                  <a:pt x="0" y="1192108"/>
                </a:lnTo>
                <a:lnTo>
                  <a:pt x="0" y="0"/>
                </a:lnTo>
                <a:close/>
              </a:path>
            </a:pathLst>
          </a:custGeom>
          <a:blipFill>
            <a:blip r:embed="rId7"/>
            <a:stretch>
              <a:fillRect l="-16" r="-16"/>
            </a:stretch>
          </a:blipFill>
        </p:spPr>
        <p:txBody>
          <a:bodyPr/>
          <a:lstStyle/>
          <a:p>
            <a:endParaRPr lang="pl-P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9288" y="167206"/>
            <a:ext cx="5226282" cy="1192108"/>
          </a:xfrm>
          <a:custGeom>
            <a:avLst/>
            <a:gdLst/>
            <a:ahLst/>
            <a:cxnLst/>
            <a:rect l="l" t="t" r="r" b="b"/>
            <a:pathLst>
              <a:path w="5226282" h="1192108">
                <a:moveTo>
                  <a:pt x="0" y="0"/>
                </a:moveTo>
                <a:lnTo>
                  <a:pt x="5226282" y="0"/>
                </a:lnTo>
                <a:lnTo>
                  <a:pt x="5226282" y="1192107"/>
                </a:lnTo>
                <a:lnTo>
                  <a:pt x="0" y="1192107"/>
                </a:lnTo>
                <a:lnTo>
                  <a:pt x="0" y="0"/>
                </a:lnTo>
                <a:close/>
              </a:path>
            </a:pathLst>
          </a:custGeom>
          <a:blipFill>
            <a:blip r:embed="rId2"/>
            <a:stretch>
              <a:fillRect l="-16" r="-16"/>
            </a:stretch>
          </a:blipFill>
        </p:spPr>
        <p:txBody>
          <a:bodyPr/>
          <a:lstStyle/>
          <a:p>
            <a:endParaRPr lang="pl-PL"/>
          </a:p>
        </p:txBody>
      </p:sp>
      <p:sp>
        <p:nvSpPr>
          <p:cNvPr id="3" name="Freeform 3"/>
          <p:cNvSpPr/>
          <p:nvPr/>
        </p:nvSpPr>
        <p:spPr>
          <a:xfrm>
            <a:off x="6383920" y="4215510"/>
            <a:ext cx="6153553" cy="5261288"/>
          </a:xfrm>
          <a:custGeom>
            <a:avLst/>
            <a:gdLst/>
            <a:ahLst/>
            <a:cxnLst/>
            <a:rect l="l" t="t" r="r" b="b"/>
            <a:pathLst>
              <a:path w="6153553" h="5261288">
                <a:moveTo>
                  <a:pt x="0" y="0"/>
                </a:moveTo>
                <a:lnTo>
                  <a:pt x="6153553" y="0"/>
                </a:lnTo>
                <a:lnTo>
                  <a:pt x="6153553" y="5261288"/>
                </a:lnTo>
                <a:lnTo>
                  <a:pt x="0" y="52612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4" name="TextBox 4"/>
          <p:cNvSpPr txBox="1"/>
          <p:nvPr/>
        </p:nvSpPr>
        <p:spPr>
          <a:xfrm>
            <a:off x="12032068" y="6637173"/>
            <a:ext cx="5227232" cy="712470"/>
          </a:xfrm>
          <a:prstGeom prst="rect">
            <a:avLst/>
          </a:prstGeom>
        </p:spPr>
        <p:txBody>
          <a:bodyPr lIns="0" tIns="0" rIns="0" bIns="0" rtlCol="0" anchor="t">
            <a:spAutoFit/>
          </a:bodyPr>
          <a:lstStyle/>
          <a:p>
            <a:pPr marL="0" lvl="0" indent="0" algn="ctr">
              <a:lnSpc>
                <a:spcPts val="5880"/>
              </a:lnSpc>
              <a:spcBef>
                <a:spcPct val="0"/>
              </a:spcBef>
            </a:pPr>
            <a:r>
              <a:rPr lang="pl-PL" sz="4200" dirty="0" err="1">
                <a:solidFill>
                  <a:srgbClr val="1A2C5A"/>
                </a:solidFill>
                <a:latin typeface="Sanchez"/>
              </a:rPr>
              <a:t>listener</a:t>
            </a:r>
            <a:endParaRPr lang="en-US" sz="4200" dirty="0">
              <a:solidFill>
                <a:srgbClr val="1A2C5A"/>
              </a:solidFill>
              <a:latin typeface="Sanchez"/>
            </a:endParaRPr>
          </a:p>
        </p:txBody>
      </p:sp>
      <p:sp>
        <p:nvSpPr>
          <p:cNvPr id="5" name="TextBox 5"/>
          <p:cNvSpPr txBox="1"/>
          <p:nvPr/>
        </p:nvSpPr>
        <p:spPr>
          <a:xfrm>
            <a:off x="1616490" y="6637173"/>
            <a:ext cx="5227232" cy="712470"/>
          </a:xfrm>
          <a:prstGeom prst="rect">
            <a:avLst/>
          </a:prstGeom>
        </p:spPr>
        <p:txBody>
          <a:bodyPr lIns="0" tIns="0" rIns="0" bIns="0" rtlCol="0" anchor="t">
            <a:spAutoFit/>
          </a:bodyPr>
          <a:lstStyle/>
          <a:p>
            <a:pPr marL="0" lvl="0" indent="0" algn="ctr">
              <a:lnSpc>
                <a:spcPts val="5880"/>
              </a:lnSpc>
              <a:spcBef>
                <a:spcPct val="0"/>
              </a:spcBef>
            </a:pPr>
            <a:r>
              <a:rPr lang="en-US" sz="4200" dirty="0">
                <a:solidFill>
                  <a:srgbClr val="1A2C5A"/>
                </a:solidFill>
                <a:latin typeface="Sanchez"/>
              </a:rPr>
              <a:t>narrator</a:t>
            </a:r>
          </a:p>
        </p:txBody>
      </p:sp>
      <p:sp>
        <p:nvSpPr>
          <p:cNvPr id="6" name="TextBox 6"/>
          <p:cNvSpPr txBox="1"/>
          <p:nvPr/>
        </p:nvSpPr>
        <p:spPr>
          <a:xfrm>
            <a:off x="648994" y="1903596"/>
            <a:ext cx="16990012" cy="1363002"/>
          </a:xfrm>
          <a:prstGeom prst="rect">
            <a:avLst/>
          </a:prstGeom>
        </p:spPr>
        <p:txBody>
          <a:bodyPr lIns="0" tIns="0" rIns="0" bIns="0" rtlCol="0" anchor="t">
            <a:spAutoFit/>
          </a:bodyPr>
          <a:lstStyle/>
          <a:p>
            <a:pPr algn="ctr">
              <a:lnSpc>
                <a:spcPts val="5459"/>
              </a:lnSpc>
              <a:spcBef>
                <a:spcPct val="0"/>
              </a:spcBef>
            </a:pPr>
            <a:r>
              <a:rPr lang="en-US" sz="3899" dirty="0">
                <a:solidFill>
                  <a:srgbClr val="000000"/>
                </a:solidFill>
                <a:latin typeface="Sanchez"/>
              </a:rPr>
              <a:t>Storytelling is a process that requires the involvement of the narrator and the listener at the same time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2893" y="2542809"/>
            <a:ext cx="4554038" cy="5960317"/>
            <a:chOff x="0" y="0"/>
            <a:chExt cx="3525957" cy="4614767"/>
          </a:xfrm>
        </p:grpSpPr>
        <p:sp>
          <p:nvSpPr>
            <p:cNvPr id="3" name="Freeform 3"/>
            <p:cNvSpPr/>
            <p:nvPr/>
          </p:nvSpPr>
          <p:spPr>
            <a:xfrm>
              <a:off x="0" y="0"/>
              <a:ext cx="3525957" cy="4614767"/>
            </a:xfrm>
            <a:custGeom>
              <a:avLst/>
              <a:gdLst/>
              <a:ahLst/>
              <a:cxnLst/>
              <a:rect l="l" t="t" r="r" b="b"/>
              <a:pathLst>
                <a:path w="3525957" h="4614767">
                  <a:moveTo>
                    <a:pt x="3401497" y="4614767"/>
                  </a:moveTo>
                  <a:lnTo>
                    <a:pt x="124460" y="4614767"/>
                  </a:lnTo>
                  <a:cubicBezTo>
                    <a:pt x="55880" y="4614767"/>
                    <a:pt x="0" y="4558886"/>
                    <a:pt x="0" y="4490307"/>
                  </a:cubicBezTo>
                  <a:lnTo>
                    <a:pt x="0" y="124460"/>
                  </a:lnTo>
                  <a:cubicBezTo>
                    <a:pt x="0" y="55880"/>
                    <a:pt x="55880" y="0"/>
                    <a:pt x="124460" y="0"/>
                  </a:cubicBezTo>
                  <a:lnTo>
                    <a:pt x="3401497" y="0"/>
                  </a:lnTo>
                  <a:cubicBezTo>
                    <a:pt x="3470077" y="0"/>
                    <a:pt x="3525957" y="55880"/>
                    <a:pt x="3525957" y="124460"/>
                  </a:cubicBezTo>
                  <a:lnTo>
                    <a:pt x="3525957" y="4490307"/>
                  </a:lnTo>
                  <a:cubicBezTo>
                    <a:pt x="3525957" y="4558887"/>
                    <a:pt x="3470077" y="4614767"/>
                    <a:pt x="3401497" y="4614767"/>
                  </a:cubicBezTo>
                  <a:close/>
                </a:path>
              </a:pathLst>
            </a:custGeom>
            <a:solidFill>
              <a:srgbClr val="ABABAB"/>
            </a:solidFill>
          </p:spPr>
          <p:txBody>
            <a:bodyPr/>
            <a:lstStyle/>
            <a:p>
              <a:endParaRPr lang="pl-PL"/>
            </a:p>
          </p:txBody>
        </p:sp>
      </p:grpSp>
      <p:sp>
        <p:nvSpPr>
          <p:cNvPr id="4" name="TextBox 4"/>
          <p:cNvSpPr txBox="1"/>
          <p:nvPr/>
        </p:nvSpPr>
        <p:spPr>
          <a:xfrm>
            <a:off x="2203311" y="5230020"/>
            <a:ext cx="3879192" cy="1526199"/>
          </a:xfrm>
          <a:prstGeom prst="rect">
            <a:avLst/>
          </a:prstGeom>
        </p:spPr>
        <p:txBody>
          <a:bodyPr lIns="0" tIns="0" rIns="0" bIns="0" rtlCol="0" anchor="t">
            <a:spAutoFit/>
          </a:bodyPr>
          <a:lstStyle/>
          <a:p>
            <a:pPr marL="0" lvl="0" indent="0" algn="ctr">
              <a:lnSpc>
                <a:spcPts val="4078"/>
              </a:lnSpc>
              <a:spcBef>
                <a:spcPct val="0"/>
              </a:spcBef>
            </a:pPr>
            <a:r>
              <a:rPr lang="en-US" sz="2913" spc="145">
                <a:solidFill>
                  <a:srgbClr val="1A2C5A"/>
                </a:solidFill>
                <a:latin typeface="Sanchez"/>
              </a:rPr>
              <a:t>NAPISZ SWÓJ PIERWSZY TEMAT LUB POMYSŁ</a:t>
            </a:r>
          </a:p>
        </p:txBody>
      </p:sp>
      <p:grpSp>
        <p:nvGrpSpPr>
          <p:cNvPr id="5" name="Group 5"/>
          <p:cNvGrpSpPr/>
          <p:nvPr/>
        </p:nvGrpSpPr>
        <p:grpSpPr>
          <a:xfrm>
            <a:off x="3679965" y="3132011"/>
            <a:ext cx="1061372" cy="106137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pl-PL"/>
            </a:p>
          </p:txBody>
        </p:sp>
      </p:grpSp>
      <p:sp>
        <p:nvSpPr>
          <p:cNvPr id="7" name="TextBox 7"/>
          <p:cNvSpPr txBox="1"/>
          <p:nvPr/>
        </p:nvSpPr>
        <p:spPr>
          <a:xfrm>
            <a:off x="3659226" y="3266267"/>
            <a:ext cx="1061372" cy="669036"/>
          </a:xfrm>
          <a:prstGeom prst="rect">
            <a:avLst/>
          </a:prstGeom>
        </p:spPr>
        <p:txBody>
          <a:bodyPr lIns="0" tIns="0" rIns="0" bIns="0" rtlCol="0" anchor="t">
            <a:spAutoFit/>
          </a:bodyPr>
          <a:lstStyle/>
          <a:p>
            <a:pPr algn="ctr">
              <a:lnSpc>
                <a:spcPts val="5652"/>
              </a:lnSpc>
            </a:pPr>
            <a:r>
              <a:rPr lang="en-US" sz="3600" spc="179">
                <a:solidFill>
                  <a:srgbClr val="1A2C5A"/>
                </a:solidFill>
                <a:latin typeface="Sanchez"/>
              </a:rPr>
              <a:t>1</a:t>
            </a:r>
          </a:p>
        </p:txBody>
      </p:sp>
      <p:grpSp>
        <p:nvGrpSpPr>
          <p:cNvPr id="8" name="Group 8"/>
          <p:cNvGrpSpPr/>
          <p:nvPr/>
        </p:nvGrpSpPr>
        <p:grpSpPr>
          <a:xfrm>
            <a:off x="6925200" y="2542809"/>
            <a:ext cx="4554038" cy="5960317"/>
            <a:chOff x="0" y="0"/>
            <a:chExt cx="3525957" cy="4614767"/>
          </a:xfrm>
        </p:grpSpPr>
        <p:sp>
          <p:nvSpPr>
            <p:cNvPr id="9" name="Freeform 9"/>
            <p:cNvSpPr/>
            <p:nvPr/>
          </p:nvSpPr>
          <p:spPr>
            <a:xfrm>
              <a:off x="0" y="0"/>
              <a:ext cx="3525957" cy="4614767"/>
            </a:xfrm>
            <a:custGeom>
              <a:avLst/>
              <a:gdLst/>
              <a:ahLst/>
              <a:cxnLst/>
              <a:rect l="l" t="t" r="r" b="b"/>
              <a:pathLst>
                <a:path w="3525957" h="4614767">
                  <a:moveTo>
                    <a:pt x="3401497" y="4614767"/>
                  </a:moveTo>
                  <a:lnTo>
                    <a:pt x="124460" y="4614767"/>
                  </a:lnTo>
                  <a:cubicBezTo>
                    <a:pt x="55880" y="4614767"/>
                    <a:pt x="0" y="4558886"/>
                    <a:pt x="0" y="4490307"/>
                  </a:cubicBezTo>
                  <a:lnTo>
                    <a:pt x="0" y="124460"/>
                  </a:lnTo>
                  <a:cubicBezTo>
                    <a:pt x="0" y="55880"/>
                    <a:pt x="55880" y="0"/>
                    <a:pt x="124460" y="0"/>
                  </a:cubicBezTo>
                  <a:lnTo>
                    <a:pt x="3401497" y="0"/>
                  </a:lnTo>
                  <a:cubicBezTo>
                    <a:pt x="3470077" y="0"/>
                    <a:pt x="3525957" y="55880"/>
                    <a:pt x="3525957" y="124460"/>
                  </a:cubicBezTo>
                  <a:lnTo>
                    <a:pt x="3525957" y="4490307"/>
                  </a:lnTo>
                  <a:cubicBezTo>
                    <a:pt x="3525957" y="4558887"/>
                    <a:pt x="3470077" y="4614767"/>
                    <a:pt x="3401497" y="4614767"/>
                  </a:cubicBezTo>
                  <a:close/>
                </a:path>
              </a:pathLst>
            </a:custGeom>
            <a:solidFill>
              <a:srgbClr val="ABABAB"/>
            </a:solidFill>
          </p:spPr>
          <p:txBody>
            <a:bodyPr/>
            <a:lstStyle/>
            <a:p>
              <a:endParaRPr lang="pl-PL"/>
            </a:p>
          </p:txBody>
        </p:sp>
      </p:grpSp>
      <p:grpSp>
        <p:nvGrpSpPr>
          <p:cNvPr id="10" name="Group 10"/>
          <p:cNvGrpSpPr/>
          <p:nvPr/>
        </p:nvGrpSpPr>
        <p:grpSpPr>
          <a:xfrm>
            <a:off x="8636817" y="3132011"/>
            <a:ext cx="1061372" cy="1061372"/>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pl-PL"/>
            </a:p>
          </p:txBody>
        </p:sp>
      </p:grpSp>
      <p:sp>
        <p:nvSpPr>
          <p:cNvPr id="12" name="TextBox 12"/>
          <p:cNvSpPr txBox="1"/>
          <p:nvPr/>
        </p:nvSpPr>
        <p:spPr>
          <a:xfrm>
            <a:off x="8613314" y="3266267"/>
            <a:ext cx="1061372" cy="669036"/>
          </a:xfrm>
          <a:prstGeom prst="rect">
            <a:avLst/>
          </a:prstGeom>
        </p:spPr>
        <p:txBody>
          <a:bodyPr lIns="0" tIns="0" rIns="0" bIns="0" rtlCol="0" anchor="t">
            <a:spAutoFit/>
          </a:bodyPr>
          <a:lstStyle/>
          <a:p>
            <a:pPr marL="0" lvl="1" indent="0" algn="ctr">
              <a:lnSpc>
                <a:spcPts val="5652"/>
              </a:lnSpc>
              <a:spcBef>
                <a:spcPct val="0"/>
              </a:spcBef>
            </a:pPr>
            <a:r>
              <a:rPr lang="en-US" sz="3600" u="none" spc="179">
                <a:solidFill>
                  <a:srgbClr val="1A2C5A"/>
                </a:solidFill>
                <a:latin typeface="Sanchez"/>
              </a:rPr>
              <a:t>2</a:t>
            </a:r>
          </a:p>
        </p:txBody>
      </p:sp>
      <p:grpSp>
        <p:nvGrpSpPr>
          <p:cNvPr id="13" name="Group 13"/>
          <p:cNvGrpSpPr/>
          <p:nvPr/>
        </p:nvGrpSpPr>
        <p:grpSpPr>
          <a:xfrm>
            <a:off x="11868075" y="2542809"/>
            <a:ext cx="4554038" cy="5960317"/>
            <a:chOff x="0" y="0"/>
            <a:chExt cx="3525957" cy="4614767"/>
          </a:xfrm>
        </p:grpSpPr>
        <p:sp>
          <p:nvSpPr>
            <p:cNvPr id="14" name="Freeform 14"/>
            <p:cNvSpPr/>
            <p:nvPr/>
          </p:nvSpPr>
          <p:spPr>
            <a:xfrm>
              <a:off x="0" y="0"/>
              <a:ext cx="3525957" cy="4614767"/>
            </a:xfrm>
            <a:custGeom>
              <a:avLst/>
              <a:gdLst/>
              <a:ahLst/>
              <a:cxnLst/>
              <a:rect l="l" t="t" r="r" b="b"/>
              <a:pathLst>
                <a:path w="3525957" h="4614767">
                  <a:moveTo>
                    <a:pt x="3401497" y="4614767"/>
                  </a:moveTo>
                  <a:lnTo>
                    <a:pt x="124460" y="4614767"/>
                  </a:lnTo>
                  <a:cubicBezTo>
                    <a:pt x="55880" y="4614767"/>
                    <a:pt x="0" y="4558886"/>
                    <a:pt x="0" y="4490307"/>
                  </a:cubicBezTo>
                  <a:lnTo>
                    <a:pt x="0" y="124460"/>
                  </a:lnTo>
                  <a:cubicBezTo>
                    <a:pt x="0" y="55880"/>
                    <a:pt x="55880" y="0"/>
                    <a:pt x="124460" y="0"/>
                  </a:cubicBezTo>
                  <a:lnTo>
                    <a:pt x="3401497" y="0"/>
                  </a:lnTo>
                  <a:cubicBezTo>
                    <a:pt x="3470077" y="0"/>
                    <a:pt x="3525957" y="55880"/>
                    <a:pt x="3525957" y="124460"/>
                  </a:cubicBezTo>
                  <a:lnTo>
                    <a:pt x="3525957" y="4490307"/>
                  </a:lnTo>
                  <a:cubicBezTo>
                    <a:pt x="3525957" y="4558887"/>
                    <a:pt x="3470077" y="4614767"/>
                    <a:pt x="3401497" y="4614767"/>
                  </a:cubicBezTo>
                  <a:close/>
                </a:path>
              </a:pathLst>
            </a:custGeom>
            <a:solidFill>
              <a:srgbClr val="ABABAB"/>
            </a:solidFill>
          </p:spPr>
          <p:txBody>
            <a:bodyPr/>
            <a:lstStyle/>
            <a:p>
              <a:endParaRPr lang="pl-PL"/>
            </a:p>
          </p:txBody>
        </p:sp>
      </p:grpSp>
      <p:grpSp>
        <p:nvGrpSpPr>
          <p:cNvPr id="15" name="Group 15"/>
          <p:cNvGrpSpPr/>
          <p:nvPr/>
        </p:nvGrpSpPr>
        <p:grpSpPr>
          <a:xfrm>
            <a:off x="13651474" y="3222226"/>
            <a:ext cx="1061372" cy="1061372"/>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pl-PL"/>
            </a:p>
          </p:txBody>
        </p:sp>
      </p:grpSp>
      <p:sp>
        <p:nvSpPr>
          <p:cNvPr id="17" name="TextBox 17"/>
          <p:cNvSpPr txBox="1"/>
          <p:nvPr/>
        </p:nvSpPr>
        <p:spPr>
          <a:xfrm>
            <a:off x="13651474" y="3307150"/>
            <a:ext cx="1061372" cy="669036"/>
          </a:xfrm>
          <a:prstGeom prst="rect">
            <a:avLst/>
          </a:prstGeom>
        </p:spPr>
        <p:txBody>
          <a:bodyPr lIns="0" tIns="0" rIns="0" bIns="0" rtlCol="0" anchor="t">
            <a:spAutoFit/>
          </a:bodyPr>
          <a:lstStyle/>
          <a:p>
            <a:pPr marL="0" lvl="1" indent="0" algn="ctr">
              <a:lnSpc>
                <a:spcPts val="5652"/>
              </a:lnSpc>
              <a:spcBef>
                <a:spcPct val="0"/>
              </a:spcBef>
            </a:pPr>
            <a:r>
              <a:rPr lang="en-US" sz="3600" u="none" spc="179">
                <a:solidFill>
                  <a:srgbClr val="1A2C5A"/>
                </a:solidFill>
                <a:latin typeface="Sanchez"/>
              </a:rPr>
              <a:t>3</a:t>
            </a:r>
          </a:p>
        </p:txBody>
      </p:sp>
      <p:grpSp>
        <p:nvGrpSpPr>
          <p:cNvPr id="18" name="Group 18"/>
          <p:cNvGrpSpPr/>
          <p:nvPr/>
        </p:nvGrpSpPr>
        <p:grpSpPr>
          <a:xfrm rot="-5400000">
            <a:off x="2055779" y="4644887"/>
            <a:ext cx="4309743" cy="4648049"/>
            <a:chOff x="0" y="0"/>
            <a:chExt cx="4086275" cy="4407039"/>
          </a:xfrm>
        </p:grpSpPr>
        <p:sp>
          <p:nvSpPr>
            <p:cNvPr id="19" name="Freeform 19"/>
            <p:cNvSpPr/>
            <p:nvPr/>
          </p:nvSpPr>
          <p:spPr>
            <a:xfrm>
              <a:off x="9999" y="12927"/>
              <a:ext cx="4066322" cy="4381166"/>
            </a:xfrm>
            <a:custGeom>
              <a:avLst/>
              <a:gdLst/>
              <a:ahLst/>
              <a:cxnLst/>
              <a:rect l="l" t="t" r="r" b="b"/>
              <a:pathLst>
                <a:path w="4066322" h="4381166">
                  <a:moveTo>
                    <a:pt x="3896898" y="0"/>
                  </a:moveTo>
                  <a:cubicBezTo>
                    <a:pt x="3990412" y="0"/>
                    <a:pt x="4066322" y="98136"/>
                    <a:pt x="4066322" y="219031"/>
                  </a:cubicBezTo>
                  <a:lnTo>
                    <a:pt x="4066322" y="4162135"/>
                  </a:lnTo>
                  <a:cubicBezTo>
                    <a:pt x="4066322" y="4283212"/>
                    <a:pt x="3990412" y="4381166"/>
                    <a:pt x="3896898" y="4381166"/>
                  </a:cubicBezTo>
                  <a:lnTo>
                    <a:pt x="169424" y="4381166"/>
                  </a:lnTo>
                  <a:cubicBezTo>
                    <a:pt x="75910" y="4381166"/>
                    <a:pt x="0" y="4283030"/>
                    <a:pt x="0" y="4162135"/>
                  </a:cubicBezTo>
                  <a:lnTo>
                    <a:pt x="0" y="219031"/>
                  </a:lnTo>
                  <a:cubicBezTo>
                    <a:pt x="0" y="97954"/>
                    <a:pt x="75769" y="0"/>
                    <a:pt x="169424" y="0"/>
                  </a:cubicBezTo>
                  <a:lnTo>
                    <a:pt x="3896898" y="0"/>
                  </a:lnTo>
                  <a:close/>
                </a:path>
              </a:pathLst>
            </a:custGeom>
            <a:solidFill>
              <a:srgbClr val="DF898A"/>
            </a:solidFill>
          </p:spPr>
          <p:txBody>
            <a:bodyPr/>
            <a:lstStyle/>
            <a:p>
              <a:endParaRPr lang="pl-PL"/>
            </a:p>
          </p:txBody>
        </p:sp>
        <p:sp>
          <p:nvSpPr>
            <p:cNvPr id="20" name="Freeform 20"/>
            <p:cNvSpPr/>
            <p:nvPr/>
          </p:nvSpPr>
          <p:spPr>
            <a:xfrm>
              <a:off x="0" y="0"/>
              <a:ext cx="4086316" cy="4407021"/>
            </a:xfrm>
            <a:custGeom>
              <a:avLst/>
              <a:gdLst/>
              <a:ahLst/>
              <a:cxnLst/>
              <a:rect l="l" t="t" r="r" b="b"/>
              <a:pathLst>
                <a:path w="4086316" h="4407021">
                  <a:moveTo>
                    <a:pt x="3906897" y="0"/>
                  </a:moveTo>
                  <a:cubicBezTo>
                    <a:pt x="4005904" y="0"/>
                    <a:pt x="4086316" y="103780"/>
                    <a:pt x="4086316" y="231958"/>
                  </a:cubicBezTo>
                  <a:lnTo>
                    <a:pt x="4076321" y="231958"/>
                  </a:lnTo>
                  <a:lnTo>
                    <a:pt x="4086316" y="231958"/>
                  </a:lnTo>
                  <a:lnTo>
                    <a:pt x="4086316" y="4175062"/>
                  </a:lnTo>
                  <a:lnTo>
                    <a:pt x="4076321" y="4175062"/>
                  </a:lnTo>
                  <a:lnTo>
                    <a:pt x="4086316" y="4175062"/>
                  </a:lnTo>
                  <a:cubicBezTo>
                    <a:pt x="4086316" y="4303058"/>
                    <a:pt x="4006045" y="4407021"/>
                    <a:pt x="3906897" y="4407021"/>
                  </a:cubicBezTo>
                  <a:lnTo>
                    <a:pt x="3906897" y="4394093"/>
                  </a:lnTo>
                  <a:lnTo>
                    <a:pt x="3906897" y="4407021"/>
                  </a:lnTo>
                  <a:lnTo>
                    <a:pt x="179423" y="4407021"/>
                  </a:lnTo>
                  <a:lnTo>
                    <a:pt x="179423" y="4394093"/>
                  </a:lnTo>
                  <a:lnTo>
                    <a:pt x="179423" y="4407021"/>
                  </a:lnTo>
                  <a:cubicBezTo>
                    <a:pt x="80276" y="4407021"/>
                    <a:pt x="0" y="4303240"/>
                    <a:pt x="0" y="4175062"/>
                  </a:cubicBezTo>
                  <a:lnTo>
                    <a:pt x="9999" y="4175062"/>
                  </a:lnTo>
                  <a:lnTo>
                    <a:pt x="0" y="4175062"/>
                  </a:lnTo>
                  <a:lnTo>
                    <a:pt x="0" y="231958"/>
                  </a:lnTo>
                  <a:lnTo>
                    <a:pt x="9999" y="231958"/>
                  </a:lnTo>
                  <a:lnTo>
                    <a:pt x="0" y="231958"/>
                  </a:lnTo>
                  <a:cubicBezTo>
                    <a:pt x="0" y="103780"/>
                    <a:pt x="80276" y="0"/>
                    <a:pt x="179423" y="0"/>
                  </a:cubicBezTo>
                  <a:lnTo>
                    <a:pt x="179423" y="12927"/>
                  </a:lnTo>
                  <a:lnTo>
                    <a:pt x="179423" y="0"/>
                  </a:lnTo>
                  <a:lnTo>
                    <a:pt x="3906897" y="0"/>
                  </a:lnTo>
                  <a:lnTo>
                    <a:pt x="3906897" y="12927"/>
                  </a:lnTo>
                  <a:lnTo>
                    <a:pt x="3906897" y="0"/>
                  </a:lnTo>
                  <a:moveTo>
                    <a:pt x="3906897" y="25672"/>
                  </a:moveTo>
                  <a:lnTo>
                    <a:pt x="179423" y="25672"/>
                  </a:lnTo>
                  <a:cubicBezTo>
                    <a:pt x="91261" y="25672"/>
                    <a:pt x="19858" y="117982"/>
                    <a:pt x="19858" y="231958"/>
                  </a:cubicBezTo>
                  <a:lnTo>
                    <a:pt x="19858" y="4175062"/>
                  </a:lnTo>
                  <a:cubicBezTo>
                    <a:pt x="19858" y="4289039"/>
                    <a:pt x="91261" y="4381348"/>
                    <a:pt x="179423" y="4381348"/>
                  </a:cubicBezTo>
                  <a:lnTo>
                    <a:pt x="3906897" y="4381348"/>
                  </a:lnTo>
                  <a:cubicBezTo>
                    <a:pt x="3994919" y="4381348"/>
                    <a:pt x="4066463" y="4289039"/>
                    <a:pt x="4066463" y="4175062"/>
                  </a:cubicBezTo>
                  <a:lnTo>
                    <a:pt x="4066463" y="231958"/>
                  </a:lnTo>
                  <a:cubicBezTo>
                    <a:pt x="4066463" y="117982"/>
                    <a:pt x="3995060" y="25672"/>
                    <a:pt x="3906897" y="25672"/>
                  </a:cubicBezTo>
                  <a:close/>
                </a:path>
              </a:pathLst>
            </a:custGeom>
            <a:solidFill>
              <a:srgbClr val="FFFFFF"/>
            </a:solidFill>
          </p:spPr>
          <p:txBody>
            <a:bodyPr/>
            <a:lstStyle/>
            <a:p>
              <a:endParaRPr lang="pl-PL"/>
            </a:p>
          </p:txBody>
        </p:sp>
        <p:sp>
          <p:nvSpPr>
            <p:cNvPr id="21" name="TextBox 21"/>
            <p:cNvSpPr txBox="1"/>
            <p:nvPr/>
          </p:nvSpPr>
          <p:spPr>
            <a:xfrm>
              <a:off x="0" y="38100"/>
              <a:ext cx="3684864" cy="3035948"/>
            </a:xfrm>
            <a:prstGeom prst="rect">
              <a:avLst/>
            </a:prstGeom>
          </p:spPr>
          <p:txBody>
            <a:bodyPr lIns="71438" tIns="71438" rIns="71438" bIns="71438" rtlCol="0" anchor="t"/>
            <a:lstStyle/>
            <a:p>
              <a:pPr algn="r">
                <a:lnSpc>
                  <a:spcPts val="3564"/>
                </a:lnSpc>
              </a:pPr>
              <a:r>
                <a:rPr lang="pl-PL" sz="3300" dirty="0">
                  <a:solidFill>
                    <a:srgbClr val="FEFEFE"/>
                  </a:solidFill>
                  <a:latin typeface="League Spartan"/>
                </a:rPr>
                <a:t>INTRODUCION</a:t>
              </a:r>
              <a:endParaRPr lang="en-US" sz="3300" dirty="0">
                <a:solidFill>
                  <a:srgbClr val="FEFEFE"/>
                </a:solidFill>
                <a:latin typeface="League Spartan"/>
              </a:endParaRPr>
            </a:p>
          </p:txBody>
        </p:sp>
      </p:grpSp>
      <p:sp>
        <p:nvSpPr>
          <p:cNvPr id="22" name="TextBox 22"/>
          <p:cNvSpPr txBox="1"/>
          <p:nvPr/>
        </p:nvSpPr>
        <p:spPr>
          <a:xfrm>
            <a:off x="2850615" y="5515208"/>
            <a:ext cx="3225791" cy="2115964"/>
          </a:xfrm>
          <a:prstGeom prst="rect">
            <a:avLst/>
          </a:prstGeom>
        </p:spPr>
        <p:txBody>
          <a:bodyPr lIns="0" tIns="0" rIns="0" bIns="0" rtlCol="0" anchor="t">
            <a:spAutoFit/>
          </a:bodyPr>
          <a:lstStyle/>
          <a:p>
            <a:pPr algn="l">
              <a:lnSpc>
                <a:spcPts val="3319"/>
              </a:lnSpc>
            </a:pPr>
            <a:r>
              <a:rPr lang="pl-PL" sz="3200" spc="92" dirty="0" err="1">
                <a:solidFill>
                  <a:srgbClr val="FEFEFE"/>
                </a:solidFill>
                <a:latin typeface="Sanchez"/>
              </a:rPr>
              <a:t>Presenting</a:t>
            </a:r>
            <a:r>
              <a:rPr lang="pl-PL" sz="3200" spc="92" dirty="0">
                <a:solidFill>
                  <a:srgbClr val="FEFEFE"/>
                </a:solidFill>
                <a:latin typeface="Sanchez"/>
              </a:rPr>
              <a:t> the </a:t>
            </a:r>
            <a:r>
              <a:rPr lang="pl-PL" sz="3200" spc="92" dirty="0" err="1">
                <a:solidFill>
                  <a:srgbClr val="FEFEFE"/>
                </a:solidFill>
                <a:latin typeface="Sanchez"/>
              </a:rPr>
              <a:t>protagonist</a:t>
            </a:r>
            <a:r>
              <a:rPr lang="pl-PL" sz="3200" spc="92" dirty="0">
                <a:solidFill>
                  <a:srgbClr val="FEFEFE"/>
                </a:solidFill>
                <a:latin typeface="Sanchez"/>
              </a:rPr>
              <a:t> and </a:t>
            </a:r>
            <a:r>
              <a:rPr lang="pl-PL" sz="3200" spc="92" dirty="0" err="1">
                <a:solidFill>
                  <a:srgbClr val="FEFEFE"/>
                </a:solidFill>
                <a:latin typeface="Sanchez"/>
              </a:rPr>
              <a:t>their</a:t>
            </a:r>
            <a:r>
              <a:rPr lang="pl-PL" sz="3200" spc="92" dirty="0">
                <a:solidFill>
                  <a:srgbClr val="FEFEFE"/>
                </a:solidFill>
                <a:latin typeface="Sanchez"/>
              </a:rPr>
              <a:t> problem</a:t>
            </a:r>
            <a:endParaRPr lang="en-US" sz="3200" spc="92" dirty="0">
              <a:solidFill>
                <a:srgbClr val="FEFEFE"/>
              </a:solidFill>
              <a:latin typeface="Sanchez"/>
            </a:endParaRPr>
          </a:p>
          <a:p>
            <a:pPr algn="l">
              <a:lnSpc>
                <a:spcPts val="3319"/>
              </a:lnSpc>
            </a:pPr>
            <a:endParaRPr lang="en-US" sz="3073" spc="153" dirty="0">
              <a:solidFill>
                <a:srgbClr val="FEFEFE"/>
              </a:solidFill>
              <a:latin typeface="Sanchez"/>
            </a:endParaRPr>
          </a:p>
        </p:txBody>
      </p:sp>
      <p:grpSp>
        <p:nvGrpSpPr>
          <p:cNvPr id="23" name="Group 23"/>
          <p:cNvGrpSpPr/>
          <p:nvPr/>
        </p:nvGrpSpPr>
        <p:grpSpPr>
          <a:xfrm rot="-5400000">
            <a:off x="7058561" y="4703106"/>
            <a:ext cx="4309743" cy="4531611"/>
            <a:chOff x="0" y="0"/>
            <a:chExt cx="4086275" cy="4296639"/>
          </a:xfrm>
        </p:grpSpPr>
        <p:sp>
          <p:nvSpPr>
            <p:cNvPr id="24" name="Freeform 24"/>
            <p:cNvSpPr/>
            <p:nvPr/>
          </p:nvSpPr>
          <p:spPr>
            <a:xfrm>
              <a:off x="9999" y="12603"/>
              <a:ext cx="4066322" cy="4271414"/>
            </a:xfrm>
            <a:custGeom>
              <a:avLst/>
              <a:gdLst/>
              <a:ahLst/>
              <a:cxnLst/>
              <a:rect l="l" t="t" r="r" b="b"/>
              <a:pathLst>
                <a:path w="4066322" h="4271414">
                  <a:moveTo>
                    <a:pt x="3896898" y="0"/>
                  </a:moveTo>
                  <a:cubicBezTo>
                    <a:pt x="3990412" y="0"/>
                    <a:pt x="4066322" y="95678"/>
                    <a:pt x="4066322" y="213544"/>
                  </a:cubicBezTo>
                  <a:lnTo>
                    <a:pt x="4066322" y="4057870"/>
                  </a:lnTo>
                  <a:cubicBezTo>
                    <a:pt x="4066322" y="4175914"/>
                    <a:pt x="3990412" y="4271415"/>
                    <a:pt x="3896898" y="4271415"/>
                  </a:cubicBezTo>
                  <a:lnTo>
                    <a:pt x="169424" y="4271415"/>
                  </a:lnTo>
                  <a:cubicBezTo>
                    <a:pt x="75910" y="4271415"/>
                    <a:pt x="0" y="4175737"/>
                    <a:pt x="0" y="4057870"/>
                  </a:cubicBezTo>
                  <a:lnTo>
                    <a:pt x="0" y="213544"/>
                  </a:lnTo>
                  <a:cubicBezTo>
                    <a:pt x="0" y="95500"/>
                    <a:pt x="75769" y="0"/>
                    <a:pt x="169424" y="0"/>
                  </a:cubicBezTo>
                  <a:lnTo>
                    <a:pt x="3896898" y="0"/>
                  </a:lnTo>
                  <a:close/>
                </a:path>
              </a:pathLst>
            </a:custGeom>
            <a:solidFill>
              <a:srgbClr val="49342C"/>
            </a:solidFill>
          </p:spPr>
          <p:txBody>
            <a:bodyPr/>
            <a:lstStyle/>
            <a:p>
              <a:endParaRPr lang="pl-PL"/>
            </a:p>
          </p:txBody>
        </p:sp>
        <p:sp>
          <p:nvSpPr>
            <p:cNvPr id="25" name="Freeform 25"/>
            <p:cNvSpPr/>
            <p:nvPr/>
          </p:nvSpPr>
          <p:spPr>
            <a:xfrm>
              <a:off x="0" y="0"/>
              <a:ext cx="4086316" cy="4296621"/>
            </a:xfrm>
            <a:custGeom>
              <a:avLst/>
              <a:gdLst/>
              <a:ahLst/>
              <a:cxnLst/>
              <a:rect l="l" t="t" r="r" b="b"/>
              <a:pathLst>
                <a:path w="4086316" h="4296621">
                  <a:moveTo>
                    <a:pt x="3906897" y="0"/>
                  </a:moveTo>
                  <a:cubicBezTo>
                    <a:pt x="4005904" y="0"/>
                    <a:pt x="4086316" y="101180"/>
                    <a:pt x="4086316" y="226147"/>
                  </a:cubicBezTo>
                  <a:lnTo>
                    <a:pt x="4076321" y="226147"/>
                  </a:lnTo>
                  <a:lnTo>
                    <a:pt x="4086316" y="226147"/>
                  </a:lnTo>
                  <a:lnTo>
                    <a:pt x="4086316" y="4070473"/>
                  </a:lnTo>
                  <a:lnTo>
                    <a:pt x="4076321" y="4070473"/>
                  </a:lnTo>
                  <a:lnTo>
                    <a:pt x="4086316" y="4070473"/>
                  </a:lnTo>
                  <a:cubicBezTo>
                    <a:pt x="4086316" y="4195263"/>
                    <a:pt x="4006045" y="4296621"/>
                    <a:pt x="3906897" y="4296621"/>
                  </a:cubicBezTo>
                  <a:lnTo>
                    <a:pt x="3906897" y="4284018"/>
                  </a:lnTo>
                  <a:lnTo>
                    <a:pt x="3906897" y="4296621"/>
                  </a:lnTo>
                  <a:lnTo>
                    <a:pt x="179423" y="4296621"/>
                  </a:lnTo>
                  <a:lnTo>
                    <a:pt x="179423" y="4284018"/>
                  </a:lnTo>
                  <a:lnTo>
                    <a:pt x="179423" y="4296621"/>
                  </a:lnTo>
                  <a:cubicBezTo>
                    <a:pt x="80276" y="4296621"/>
                    <a:pt x="0" y="4195440"/>
                    <a:pt x="0" y="4070473"/>
                  </a:cubicBezTo>
                  <a:lnTo>
                    <a:pt x="9999" y="4070473"/>
                  </a:lnTo>
                  <a:lnTo>
                    <a:pt x="0" y="4070473"/>
                  </a:lnTo>
                  <a:lnTo>
                    <a:pt x="0" y="226147"/>
                  </a:lnTo>
                  <a:lnTo>
                    <a:pt x="9999" y="226147"/>
                  </a:lnTo>
                  <a:lnTo>
                    <a:pt x="0" y="226147"/>
                  </a:lnTo>
                  <a:cubicBezTo>
                    <a:pt x="0" y="101180"/>
                    <a:pt x="80276" y="0"/>
                    <a:pt x="179423" y="0"/>
                  </a:cubicBezTo>
                  <a:lnTo>
                    <a:pt x="179423" y="12603"/>
                  </a:lnTo>
                  <a:lnTo>
                    <a:pt x="179423" y="0"/>
                  </a:lnTo>
                  <a:lnTo>
                    <a:pt x="3906897" y="0"/>
                  </a:lnTo>
                  <a:lnTo>
                    <a:pt x="3906897" y="12603"/>
                  </a:lnTo>
                  <a:lnTo>
                    <a:pt x="3906897" y="0"/>
                  </a:lnTo>
                  <a:moveTo>
                    <a:pt x="3906897" y="25029"/>
                  </a:moveTo>
                  <a:lnTo>
                    <a:pt x="179423" y="25029"/>
                  </a:lnTo>
                  <a:cubicBezTo>
                    <a:pt x="91261" y="25029"/>
                    <a:pt x="19858" y="115026"/>
                    <a:pt x="19858" y="226147"/>
                  </a:cubicBezTo>
                  <a:lnTo>
                    <a:pt x="19858" y="4070473"/>
                  </a:lnTo>
                  <a:cubicBezTo>
                    <a:pt x="19858" y="4181594"/>
                    <a:pt x="91261" y="4271592"/>
                    <a:pt x="179423" y="4271592"/>
                  </a:cubicBezTo>
                  <a:lnTo>
                    <a:pt x="3906897" y="4271592"/>
                  </a:lnTo>
                  <a:cubicBezTo>
                    <a:pt x="3994919" y="4271592"/>
                    <a:pt x="4066463" y="4181594"/>
                    <a:pt x="4066463" y="4070473"/>
                  </a:cubicBezTo>
                  <a:lnTo>
                    <a:pt x="4066463" y="226147"/>
                  </a:lnTo>
                  <a:cubicBezTo>
                    <a:pt x="4066463" y="115026"/>
                    <a:pt x="3995060" y="25029"/>
                    <a:pt x="3906897" y="25029"/>
                  </a:cubicBezTo>
                  <a:close/>
                </a:path>
              </a:pathLst>
            </a:custGeom>
            <a:solidFill>
              <a:srgbClr val="FFFFFF"/>
            </a:solidFill>
          </p:spPr>
          <p:txBody>
            <a:bodyPr/>
            <a:lstStyle/>
            <a:p>
              <a:endParaRPr lang="pl-PL"/>
            </a:p>
          </p:txBody>
        </p:sp>
        <p:sp>
          <p:nvSpPr>
            <p:cNvPr id="26" name="TextBox 26"/>
            <p:cNvSpPr txBox="1"/>
            <p:nvPr/>
          </p:nvSpPr>
          <p:spPr>
            <a:xfrm>
              <a:off x="0" y="38100"/>
              <a:ext cx="3684864" cy="3035948"/>
            </a:xfrm>
            <a:prstGeom prst="rect">
              <a:avLst/>
            </a:prstGeom>
          </p:spPr>
          <p:txBody>
            <a:bodyPr lIns="71438" tIns="71438" rIns="71438" bIns="71438" rtlCol="0" anchor="t"/>
            <a:lstStyle/>
            <a:p>
              <a:pPr algn="r">
                <a:lnSpc>
                  <a:spcPts val="3564"/>
                </a:lnSpc>
              </a:pPr>
              <a:r>
                <a:rPr lang="pl-PL" sz="3300" dirty="0">
                  <a:solidFill>
                    <a:srgbClr val="FEFEFE"/>
                  </a:solidFill>
                  <a:latin typeface="League Spartan"/>
                </a:rPr>
                <a:t>DEVELOPMENT</a:t>
              </a:r>
              <a:endParaRPr lang="en-US" sz="3300" dirty="0">
                <a:solidFill>
                  <a:srgbClr val="FEFEFE"/>
                </a:solidFill>
                <a:latin typeface="League Spartan"/>
              </a:endParaRPr>
            </a:p>
          </p:txBody>
        </p:sp>
      </p:grpSp>
      <p:grpSp>
        <p:nvGrpSpPr>
          <p:cNvPr id="27" name="Group 27"/>
          <p:cNvGrpSpPr/>
          <p:nvPr/>
        </p:nvGrpSpPr>
        <p:grpSpPr>
          <a:xfrm rot="5400000">
            <a:off x="6507155" y="3376406"/>
            <a:ext cx="880943" cy="753012"/>
            <a:chOff x="0" y="0"/>
            <a:chExt cx="557056" cy="476160"/>
          </a:xfrm>
        </p:grpSpPr>
        <p:sp>
          <p:nvSpPr>
            <p:cNvPr id="28" name="Freeform 28"/>
            <p:cNvSpPr/>
            <p:nvPr/>
          </p:nvSpPr>
          <p:spPr>
            <a:xfrm>
              <a:off x="9017" y="9017"/>
              <a:ext cx="539115" cy="458216"/>
            </a:xfrm>
            <a:custGeom>
              <a:avLst/>
              <a:gdLst/>
              <a:ahLst/>
              <a:cxnLst/>
              <a:rect l="l" t="t" r="r" b="b"/>
              <a:pathLst>
                <a:path w="539115" h="458216">
                  <a:moveTo>
                    <a:pt x="0" y="458216"/>
                  </a:moveTo>
                  <a:lnTo>
                    <a:pt x="269494" y="0"/>
                  </a:lnTo>
                  <a:lnTo>
                    <a:pt x="539115" y="458216"/>
                  </a:lnTo>
                  <a:close/>
                </a:path>
              </a:pathLst>
            </a:custGeom>
            <a:solidFill>
              <a:srgbClr val="FFFFFF"/>
            </a:solidFill>
          </p:spPr>
          <p:txBody>
            <a:bodyPr/>
            <a:lstStyle/>
            <a:p>
              <a:endParaRPr lang="pl-PL"/>
            </a:p>
          </p:txBody>
        </p:sp>
        <p:sp>
          <p:nvSpPr>
            <p:cNvPr id="29" name="Freeform 29"/>
            <p:cNvSpPr/>
            <p:nvPr/>
          </p:nvSpPr>
          <p:spPr>
            <a:xfrm>
              <a:off x="-254" y="0"/>
              <a:ext cx="557784" cy="476250"/>
            </a:xfrm>
            <a:custGeom>
              <a:avLst/>
              <a:gdLst/>
              <a:ahLst/>
              <a:cxnLst/>
              <a:rect l="l" t="t" r="r" b="b"/>
              <a:pathLst>
                <a:path w="557784" h="476250">
                  <a:moveTo>
                    <a:pt x="1524" y="462661"/>
                  </a:moveTo>
                  <a:lnTo>
                    <a:pt x="271018" y="4445"/>
                  </a:lnTo>
                  <a:cubicBezTo>
                    <a:pt x="272669" y="1651"/>
                    <a:pt x="275590" y="0"/>
                    <a:pt x="278765" y="0"/>
                  </a:cubicBezTo>
                  <a:cubicBezTo>
                    <a:pt x="281940" y="0"/>
                    <a:pt x="284861" y="1651"/>
                    <a:pt x="286512" y="4445"/>
                  </a:cubicBezTo>
                  <a:lnTo>
                    <a:pt x="556133" y="462661"/>
                  </a:lnTo>
                  <a:cubicBezTo>
                    <a:pt x="557784" y="465455"/>
                    <a:pt x="557784" y="468884"/>
                    <a:pt x="556133" y="471678"/>
                  </a:cubicBezTo>
                  <a:cubicBezTo>
                    <a:pt x="554482" y="474472"/>
                    <a:pt x="551561" y="476250"/>
                    <a:pt x="548386" y="476250"/>
                  </a:cubicBezTo>
                  <a:lnTo>
                    <a:pt x="9271" y="476250"/>
                  </a:lnTo>
                  <a:cubicBezTo>
                    <a:pt x="6096" y="476250"/>
                    <a:pt x="3048" y="474472"/>
                    <a:pt x="1524" y="471678"/>
                  </a:cubicBezTo>
                  <a:cubicBezTo>
                    <a:pt x="0" y="468884"/>
                    <a:pt x="0" y="465455"/>
                    <a:pt x="1524" y="462661"/>
                  </a:cubicBezTo>
                  <a:moveTo>
                    <a:pt x="17018" y="471805"/>
                  </a:moveTo>
                  <a:lnTo>
                    <a:pt x="9271" y="467233"/>
                  </a:lnTo>
                  <a:lnTo>
                    <a:pt x="9271" y="458216"/>
                  </a:lnTo>
                  <a:lnTo>
                    <a:pt x="548386" y="458216"/>
                  </a:lnTo>
                  <a:lnTo>
                    <a:pt x="548386" y="467233"/>
                  </a:lnTo>
                  <a:lnTo>
                    <a:pt x="540639" y="471805"/>
                  </a:lnTo>
                  <a:lnTo>
                    <a:pt x="271018" y="13462"/>
                  </a:lnTo>
                  <a:lnTo>
                    <a:pt x="278765" y="8890"/>
                  </a:lnTo>
                  <a:lnTo>
                    <a:pt x="286512" y="13462"/>
                  </a:lnTo>
                  <a:lnTo>
                    <a:pt x="16891" y="471805"/>
                  </a:lnTo>
                  <a:close/>
                </a:path>
              </a:pathLst>
            </a:custGeom>
            <a:solidFill>
              <a:srgbClr val="49342C"/>
            </a:solidFill>
          </p:spPr>
          <p:txBody>
            <a:bodyPr/>
            <a:lstStyle/>
            <a:p>
              <a:endParaRPr lang="pl-PL"/>
            </a:p>
          </p:txBody>
        </p:sp>
      </p:grpSp>
      <p:sp>
        <p:nvSpPr>
          <p:cNvPr id="30" name="TextBox 30"/>
          <p:cNvSpPr txBox="1"/>
          <p:nvPr/>
        </p:nvSpPr>
        <p:spPr>
          <a:xfrm>
            <a:off x="7828135" y="6264516"/>
            <a:ext cx="3264479" cy="1923604"/>
          </a:xfrm>
          <a:prstGeom prst="rect">
            <a:avLst/>
          </a:prstGeom>
        </p:spPr>
        <p:txBody>
          <a:bodyPr lIns="0" tIns="0" rIns="0" bIns="0" rtlCol="0" anchor="t">
            <a:spAutoFit/>
          </a:bodyPr>
          <a:lstStyle/>
          <a:p>
            <a:pPr>
              <a:lnSpc>
                <a:spcPts val="3038"/>
              </a:lnSpc>
            </a:pPr>
            <a:r>
              <a:rPr lang="pl-PL" sz="3200" spc="91" dirty="0" err="1">
                <a:solidFill>
                  <a:srgbClr val="FEFEFE"/>
                </a:solidFill>
                <a:latin typeface="Sanchez"/>
              </a:rPr>
              <a:t>Attempt</a:t>
            </a:r>
            <a:r>
              <a:rPr lang="pl-PL" sz="3200" spc="91" dirty="0">
                <a:solidFill>
                  <a:srgbClr val="FEFEFE"/>
                </a:solidFill>
                <a:latin typeface="Sanchez"/>
              </a:rPr>
              <a:t> of </a:t>
            </a:r>
            <a:r>
              <a:rPr lang="pl-PL" sz="3200" spc="91" dirty="0" err="1">
                <a:solidFill>
                  <a:srgbClr val="FEFEFE"/>
                </a:solidFill>
                <a:latin typeface="Sanchez"/>
              </a:rPr>
              <a:t>solving</a:t>
            </a:r>
            <a:r>
              <a:rPr lang="pl-PL" sz="3200" spc="91" dirty="0">
                <a:solidFill>
                  <a:srgbClr val="FEFEFE"/>
                </a:solidFill>
                <a:latin typeface="Sanchez"/>
              </a:rPr>
              <a:t> the problem by the </a:t>
            </a:r>
            <a:r>
              <a:rPr lang="pl-PL" sz="3200" spc="91" dirty="0" err="1">
                <a:solidFill>
                  <a:srgbClr val="FEFEFE"/>
                </a:solidFill>
                <a:latin typeface="Sanchez"/>
              </a:rPr>
              <a:t>protagonist</a:t>
            </a:r>
            <a:endParaRPr lang="en-US" sz="3200" spc="91" dirty="0">
              <a:solidFill>
                <a:srgbClr val="FEFEFE"/>
              </a:solidFill>
              <a:latin typeface="Sanchez"/>
            </a:endParaRPr>
          </a:p>
          <a:p>
            <a:pPr algn="l">
              <a:lnSpc>
                <a:spcPts val="3038"/>
              </a:lnSpc>
            </a:pPr>
            <a:endParaRPr lang="en-US" sz="2813" spc="140" dirty="0">
              <a:solidFill>
                <a:srgbClr val="FEFEFE"/>
              </a:solidFill>
              <a:latin typeface="Sanchez"/>
            </a:endParaRPr>
          </a:p>
        </p:txBody>
      </p:sp>
      <p:grpSp>
        <p:nvGrpSpPr>
          <p:cNvPr id="31" name="Group 31"/>
          <p:cNvGrpSpPr/>
          <p:nvPr/>
        </p:nvGrpSpPr>
        <p:grpSpPr>
          <a:xfrm rot="-5400000">
            <a:off x="11911102" y="4906056"/>
            <a:ext cx="4388233" cy="4316254"/>
            <a:chOff x="0" y="0"/>
            <a:chExt cx="4160695" cy="4092448"/>
          </a:xfrm>
        </p:grpSpPr>
        <p:sp>
          <p:nvSpPr>
            <p:cNvPr id="32" name="Freeform 32"/>
            <p:cNvSpPr/>
            <p:nvPr/>
          </p:nvSpPr>
          <p:spPr>
            <a:xfrm>
              <a:off x="10181" y="12004"/>
              <a:ext cx="4140379" cy="4068422"/>
            </a:xfrm>
            <a:custGeom>
              <a:avLst/>
              <a:gdLst/>
              <a:ahLst/>
              <a:cxnLst/>
              <a:rect l="l" t="t" r="r" b="b"/>
              <a:pathLst>
                <a:path w="4140379" h="4068422">
                  <a:moveTo>
                    <a:pt x="3967870" y="0"/>
                  </a:moveTo>
                  <a:cubicBezTo>
                    <a:pt x="4063087" y="0"/>
                    <a:pt x="4140379" y="91131"/>
                    <a:pt x="4140379" y="203396"/>
                  </a:cubicBezTo>
                  <a:lnTo>
                    <a:pt x="4140379" y="3865027"/>
                  </a:lnTo>
                  <a:cubicBezTo>
                    <a:pt x="4140379" y="3977461"/>
                    <a:pt x="4063087" y="4068423"/>
                    <a:pt x="3967870" y="4068423"/>
                  </a:cubicBezTo>
                  <a:lnTo>
                    <a:pt x="172510" y="4068423"/>
                  </a:lnTo>
                  <a:cubicBezTo>
                    <a:pt x="77293" y="4068423"/>
                    <a:pt x="0" y="3977292"/>
                    <a:pt x="0" y="3865027"/>
                  </a:cubicBezTo>
                  <a:lnTo>
                    <a:pt x="0" y="203396"/>
                  </a:lnTo>
                  <a:cubicBezTo>
                    <a:pt x="0" y="90962"/>
                    <a:pt x="77149" y="0"/>
                    <a:pt x="172510" y="0"/>
                  </a:cubicBezTo>
                  <a:lnTo>
                    <a:pt x="3967870" y="0"/>
                  </a:lnTo>
                  <a:close/>
                </a:path>
              </a:pathLst>
            </a:custGeom>
            <a:solidFill>
              <a:srgbClr val="B63949"/>
            </a:solidFill>
          </p:spPr>
          <p:txBody>
            <a:bodyPr/>
            <a:lstStyle/>
            <a:p>
              <a:endParaRPr lang="pl-PL"/>
            </a:p>
          </p:txBody>
        </p:sp>
        <p:sp>
          <p:nvSpPr>
            <p:cNvPr id="33" name="Freeform 33"/>
            <p:cNvSpPr/>
            <p:nvPr/>
          </p:nvSpPr>
          <p:spPr>
            <a:xfrm>
              <a:off x="0" y="0"/>
              <a:ext cx="4160736" cy="4092431"/>
            </a:xfrm>
            <a:custGeom>
              <a:avLst/>
              <a:gdLst/>
              <a:ahLst/>
              <a:cxnLst/>
              <a:rect l="l" t="t" r="r" b="b"/>
              <a:pathLst>
                <a:path w="4160736" h="4092431">
                  <a:moveTo>
                    <a:pt x="3978051" y="0"/>
                  </a:moveTo>
                  <a:cubicBezTo>
                    <a:pt x="4078860" y="0"/>
                    <a:pt x="4160736" y="96372"/>
                    <a:pt x="4160736" y="215400"/>
                  </a:cubicBezTo>
                  <a:lnTo>
                    <a:pt x="4150560" y="215400"/>
                  </a:lnTo>
                  <a:lnTo>
                    <a:pt x="4160736" y="215400"/>
                  </a:lnTo>
                  <a:lnTo>
                    <a:pt x="4160736" y="3877031"/>
                  </a:lnTo>
                  <a:lnTo>
                    <a:pt x="4150560" y="3877031"/>
                  </a:lnTo>
                  <a:lnTo>
                    <a:pt x="4160736" y="3877031"/>
                  </a:lnTo>
                  <a:cubicBezTo>
                    <a:pt x="4160736" y="3995889"/>
                    <a:pt x="4079004" y="4092431"/>
                    <a:pt x="3978051" y="4092431"/>
                  </a:cubicBezTo>
                  <a:lnTo>
                    <a:pt x="3978051" y="4080427"/>
                  </a:lnTo>
                  <a:lnTo>
                    <a:pt x="3978051" y="4092431"/>
                  </a:lnTo>
                  <a:lnTo>
                    <a:pt x="182691" y="4092431"/>
                  </a:lnTo>
                  <a:lnTo>
                    <a:pt x="182691" y="4080427"/>
                  </a:lnTo>
                  <a:lnTo>
                    <a:pt x="182691" y="4092431"/>
                  </a:lnTo>
                  <a:cubicBezTo>
                    <a:pt x="81738" y="4092431"/>
                    <a:pt x="0" y="3996059"/>
                    <a:pt x="0" y="3877031"/>
                  </a:cubicBezTo>
                  <a:lnTo>
                    <a:pt x="10181" y="3877031"/>
                  </a:lnTo>
                  <a:lnTo>
                    <a:pt x="0" y="3877031"/>
                  </a:lnTo>
                  <a:lnTo>
                    <a:pt x="0" y="215400"/>
                  </a:lnTo>
                  <a:lnTo>
                    <a:pt x="10181" y="215400"/>
                  </a:lnTo>
                  <a:lnTo>
                    <a:pt x="0" y="215400"/>
                  </a:lnTo>
                  <a:cubicBezTo>
                    <a:pt x="0" y="96372"/>
                    <a:pt x="81738" y="0"/>
                    <a:pt x="182691" y="0"/>
                  </a:cubicBezTo>
                  <a:lnTo>
                    <a:pt x="182691" y="12004"/>
                  </a:lnTo>
                  <a:lnTo>
                    <a:pt x="182691" y="0"/>
                  </a:lnTo>
                  <a:lnTo>
                    <a:pt x="3978051" y="0"/>
                  </a:lnTo>
                  <a:lnTo>
                    <a:pt x="3978051" y="12004"/>
                  </a:lnTo>
                  <a:lnTo>
                    <a:pt x="3978051" y="0"/>
                  </a:lnTo>
                  <a:moveTo>
                    <a:pt x="3978051" y="23839"/>
                  </a:moveTo>
                  <a:lnTo>
                    <a:pt x="182691" y="23839"/>
                  </a:lnTo>
                  <a:cubicBezTo>
                    <a:pt x="92923" y="23839"/>
                    <a:pt x="20219" y="109560"/>
                    <a:pt x="20219" y="215400"/>
                  </a:cubicBezTo>
                  <a:lnTo>
                    <a:pt x="20219" y="3877031"/>
                  </a:lnTo>
                  <a:cubicBezTo>
                    <a:pt x="20219" y="3982871"/>
                    <a:pt x="92923" y="4068591"/>
                    <a:pt x="182691" y="4068591"/>
                  </a:cubicBezTo>
                  <a:lnTo>
                    <a:pt x="3978051" y="4068591"/>
                  </a:lnTo>
                  <a:cubicBezTo>
                    <a:pt x="4067675" y="4068591"/>
                    <a:pt x="4140522" y="3982871"/>
                    <a:pt x="4140522" y="3877031"/>
                  </a:cubicBezTo>
                  <a:lnTo>
                    <a:pt x="4140522" y="215400"/>
                  </a:lnTo>
                  <a:cubicBezTo>
                    <a:pt x="4140522" y="109560"/>
                    <a:pt x="4067819" y="23839"/>
                    <a:pt x="3978051" y="23839"/>
                  </a:cubicBezTo>
                  <a:close/>
                </a:path>
              </a:pathLst>
            </a:custGeom>
            <a:solidFill>
              <a:srgbClr val="FFFFFF"/>
            </a:solidFill>
          </p:spPr>
          <p:txBody>
            <a:bodyPr/>
            <a:lstStyle/>
            <a:p>
              <a:endParaRPr lang="pl-PL"/>
            </a:p>
          </p:txBody>
        </p:sp>
        <p:sp>
          <p:nvSpPr>
            <p:cNvPr id="34" name="TextBox 34"/>
            <p:cNvSpPr txBox="1"/>
            <p:nvPr/>
          </p:nvSpPr>
          <p:spPr>
            <a:xfrm>
              <a:off x="0" y="38100"/>
              <a:ext cx="3684864" cy="3035948"/>
            </a:xfrm>
            <a:prstGeom prst="rect">
              <a:avLst/>
            </a:prstGeom>
          </p:spPr>
          <p:txBody>
            <a:bodyPr lIns="71438" tIns="71438" rIns="71438" bIns="71438" rtlCol="0" anchor="t"/>
            <a:lstStyle/>
            <a:p>
              <a:pPr algn="r">
                <a:lnSpc>
                  <a:spcPts val="3564"/>
                </a:lnSpc>
              </a:pPr>
              <a:r>
                <a:rPr lang="pl-PL" sz="3300" dirty="0">
                  <a:solidFill>
                    <a:srgbClr val="FEFEFE"/>
                  </a:solidFill>
                  <a:latin typeface="League Spartan"/>
                </a:rPr>
                <a:t>CONCLUSION</a:t>
              </a:r>
              <a:endParaRPr lang="en-US" sz="3300" dirty="0">
                <a:solidFill>
                  <a:srgbClr val="FEFEFE"/>
                </a:solidFill>
                <a:latin typeface="League Spartan"/>
              </a:endParaRPr>
            </a:p>
          </p:txBody>
        </p:sp>
      </p:grpSp>
      <p:grpSp>
        <p:nvGrpSpPr>
          <p:cNvPr id="35" name="Group 35"/>
          <p:cNvGrpSpPr/>
          <p:nvPr/>
        </p:nvGrpSpPr>
        <p:grpSpPr>
          <a:xfrm rot="5400000">
            <a:off x="11520047" y="3376406"/>
            <a:ext cx="880943" cy="753012"/>
            <a:chOff x="0" y="0"/>
            <a:chExt cx="557056" cy="476160"/>
          </a:xfrm>
        </p:grpSpPr>
        <p:sp>
          <p:nvSpPr>
            <p:cNvPr id="36" name="Freeform 36"/>
            <p:cNvSpPr/>
            <p:nvPr/>
          </p:nvSpPr>
          <p:spPr>
            <a:xfrm>
              <a:off x="9017" y="9017"/>
              <a:ext cx="539115" cy="458216"/>
            </a:xfrm>
            <a:custGeom>
              <a:avLst/>
              <a:gdLst/>
              <a:ahLst/>
              <a:cxnLst/>
              <a:rect l="l" t="t" r="r" b="b"/>
              <a:pathLst>
                <a:path w="539115" h="458216">
                  <a:moveTo>
                    <a:pt x="0" y="458216"/>
                  </a:moveTo>
                  <a:lnTo>
                    <a:pt x="269494" y="0"/>
                  </a:lnTo>
                  <a:lnTo>
                    <a:pt x="539115" y="458216"/>
                  </a:lnTo>
                  <a:close/>
                </a:path>
              </a:pathLst>
            </a:custGeom>
            <a:solidFill>
              <a:srgbClr val="FFFFFF"/>
            </a:solidFill>
          </p:spPr>
          <p:txBody>
            <a:bodyPr/>
            <a:lstStyle/>
            <a:p>
              <a:endParaRPr lang="pl-PL"/>
            </a:p>
          </p:txBody>
        </p:sp>
        <p:sp>
          <p:nvSpPr>
            <p:cNvPr id="37" name="Freeform 37"/>
            <p:cNvSpPr/>
            <p:nvPr/>
          </p:nvSpPr>
          <p:spPr>
            <a:xfrm>
              <a:off x="-254" y="0"/>
              <a:ext cx="557784" cy="476250"/>
            </a:xfrm>
            <a:custGeom>
              <a:avLst/>
              <a:gdLst/>
              <a:ahLst/>
              <a:cxnLst/>
              <a:rect l="l" t="t" r="r" b="b"/>
              <a:pathLst>
                <a:path w="557784" h="476250">
                  <a:moveTo>
                    <a:pt x="1524" y="462661"/>
                  </a:moveTo>
                  <a:lnTo>
                    <a:pt x="271018" y="4445"/>
                  </a:lnTo>
                  <a:cubicBezTo>
                    <a:pt x="272669" y="1651"/>
                    <a:pt x="275590" y="0"/>
                    <a:pt x="278765" y="0"/>
                  </a:cubicBezTo>
                  <a:cubicBezTo>
                    <a:pt x="281940" y="0"/>
                    <a:pt x="284861" y="1651"/>
                    <a:pt x="286512" y="4445"/>
                  </a:cubicBezTo>
                  <a:lnTo>
                    <a:pt x="556133" y="462661"/>
                  </a:lnTo>
                  <a:cubicBezTo>
                    <a:pt x="557784" y="465455"/>
                    <a:pt x="557784" y="468884"/>
                    <a:pt x="556133" y="471678"/>
                  </a:cubicBezTo>
                  <a:cubicBezTo>
                    <a:pt x="554482" y="474472"/>
                    <a:pt x="551561" y="476250"/>
                    <a:pt x="548386" y="476250"/>
                  </a:cubicBezTo>
                  <a:lnTo>
                    <a:pt x="9271" y="476250"/>
                  </a:lnTo>
                  <a:cubicBezTo>
                    <a:pt x="6096" y="476250"/>
                    <a:pt x="3048" y="474472"/>
                    <a:pt x="1524" y="471678"/>
                  </a:cubicBezTo>
                  <a:cubicBezTo>
                    <a:pt x="0" y="468884"/>
                    <a:pt x="0" y="465455"/>
                    <a:pt x="1524" y="462661"/>
                  </a:cubicBezTo>
                  <a:moveTo>
                    <a:pt x="17018" y="471805"/>
                  </a:moveTo>
                  <a:lnTo>
                    <a:pt x="9271" y="467233"/>
                  </a:lnTo>
                  <a:lnTo>
                    <a:pt x="9271" y="458216"/>
                  </a:lnTo>
                  <a:lnTo>
                    <a:pt x="548386" y="458216"/>
                  </a:lnTo>
                  <a:lnTo>
                    <a:pt x="548386" y="467233"/>
                  </a:lnTo>
                  <a:lnTo>
                    <a:pt x="540639" y="471805"/>
                  </a:lnTo>
                  <a:lnTo>
                    <a:pt x="271018" y="13462"/>
                  </a:lnTo>
                  <a:lnTo>
                    <a:pt x="278765" y="8890"/>
                  </a:lnTo>
                  <a:lnTo>
                    <a:pt x="286512" y="13462"/>
                  </a:lnTo>
                  <a:lnTo>
                    <a:pt x="16891" y="471805"/>
                  </a:lnTo>
                  <a:close/>
                </a:path>
              </a:pathLst>
            </a:custGeom>
            <a:solidFill>
              <a:srgbClr val="49342C"/>
            </a:solidFill>
          </p:spPr>
          <p:txBody>
            <a:bodyPr/>
            <a:lstStyle/>
            <a:p>
              <a:endParaRPr lang="pl-PL"/>
            </a:p>
          </p:txBody>
        </p:sp>
      </p:grpSp>
      <p:sp>
        <p:nvSpPr>
          <p:cNvPr id="38" name="TextBox 38"/>
          <p:cNvSpPr txBox="1"/>
          <p:nvPr/>
        </p:nvSpPr>
        <p:spPr>
          <a:xfrm>
            <a:off x="12741815" y="5550599"/>
            <a:ext cx="3680298" cy="1692771"/>
          </a:xfrm>
          <a:prstGeom prst="rect">
            <a:avLst/>
          </a:prstGeom>
        </p:spPr>
        <p:txBody>
          <a:bodyPr lIns="0" tIns="0" rIns="0" bIns="0" rtlCol="0" anchor="t">
            <a:spAutoFit/>
          </a:bodyPr>
          <a:lstStyle/>
          <a:p>
            <a:pPr algn="l">
              <a:lnSpc>
                <a:spcPts val="3303"/>
              </a:lnSpc>
            </a:pPr>
            <a:r>
              <a:rPr lang="pl-PL" sz="3200" spc="90" dirty="0" err="1">
                <a:solidFill>
                  <a:srgbClr val="FEFEFE"/>
                </a:solidFill>
                <a:latin typeface="Sanchez"/>
              </a:rPr>
              <a:t>Solving</a:t>
            </a:r>
            <a:r>
              <a:rPr lang="pl-PL" sz="3200" spc="90" dirty="0">
                <a:solidFill>
                  <a:srgbClr val="FEFEFE"/>
                </a:solidFill>
                <a:latin typeface="Sanchez"/>
              </a:rPr>
              <a:t> the problem and </a:t>
            </a:r>
            <a:r>
              <a:rPr lang="pl-PL" sz="3200" spc="90" dirty="0" err="1">
                <a:solidFill>
                  <a:srgbClr val="FEFEFE"/>
                </a:solidFill>
                <a:latin typeface="Sanchez"/>
              </a:rPr>
              <a:t>conclusion</a:t>
            </a:r>
            <a:endParaRPr lang="en-US" sz="3200" spc="90" dirty="0">
              <a:solidFill>
                <a:srgbClr val="FEFEFE"/>
              </a:solidFill>
              <a:latin typeface="Sanchez"/>
            </a:endParaRPr>
          </a:p>
          <a:p>
            <a:pPr algn="l">
              <a:lnSpc>
                <a:spcPts val="3303"/>
              </a:lnSpc>
            </a:pPr>
            <a:endParaRPr lang="en-US" sz="3058" spc="152" dirty="0">
              <a:solidFill>
                <a:srgbClr val="FEFEFE"/>
              </a:solidFill>
              <a:latin typeface="Sanchez"/>
            </a:endParaRPr>
          </a:p>
        </p:txBody>
      </p:sp>
      <p:sp>
        <p:nvSpPr>
          <p:cNvPr id="39" name="TextBox 39"/>
          <p:cNvSpPr txBox="1"/>
          <p:nvPr/>
        </p:nvSpPr>
        <p:spPr>
          <a:xfrm>
            <a:off x="2591042" y="1245305"/>
            <a:ext cx="13222355" cy="1066800"/>
          </a:xfrm>
          <a:prstGeom prst="rect">
            <a:avLst/>
          </a:prstGeom>
        </p:spPr>
        <p:txBody>
          <a:bodyPr lIns="0" tIns="0" rIns="0" bIns="0" rtlCol="0" anchor="t">
            <a:spAutoFit/>
          </a:bodyPr>
          <a:lstStyle/>
          <a:p>
            <a:pPr marL="0" lvl="0" indent="0" algn="l">
              <a:lnSpc>
                <a:spcPts val="8400"/>
              </a:lnSpc>
              <a:spcBef>
                <a:spcPct val="0"/>
              </a:spcBef>
            </a:pPr>
            <a:r>
              <a:rPr lang="en-US" sz="7000" dirty="0">
                <a:solidFill>
                  <a:srgbClr val="737373"/>
                </a:solidFill>
                <a:latin typeface="Libre Baskerville"/>
              </a:rPr>
              <a:t>STORY PLAN No</a:t>
            </a:r>
            <a:r>
              <a:rPr lang="pl-PL" sz="7000" dirty="0">
                <a:solidFill>
                  <a:srgbClr val="737373"/>
                </a:solidFill>
                <a:latin typeface="Libre Baskerville"/>
              </a:rPr>
              <a:t>.</a:t>
            </a:r>
            <a:r>
              <a:rPr lang="en-US" sz="7000" dirty="0">
                <a:solidFill>
                  <a:srgbClr val="737373"/>
                </a:solidFill>
                <a:latin typeface="Libre Baskerville"/>
              </a:rPr>
              <a:t> 1</a:t>
            </a:r>
          </a:p>
        </p:txBody>
      </p:sp>
      <p:sp>
        <p:nvSpPr>
          <p:cNvPr id="40" name="Freeform 40"/>
          <p:cNvSpPr/>
          <p:nvPr/>
        </p:nvSpPr>
        <p:spPr>
          <a:xfrm>
            <a:off x="197936" y="237696"/>
            <a:ext cx="4265575" cy="972645"/>
          </a:xfrm>
          <a:custGeom>
            <a:avLst/>
            <a:gdLst/>
            <a:ahLst/>
            <a:cxnLst/>
            <a:rect l="l" t="t" r="r" b="b"/>
            <a:pathLst>
              <a:path w="4265575" h="972645">
                <a:moveTo>
                  <a:pt x="0" y="0"/>
                </a:moveTo>
                <a:lnTo>
                  <a:pt x="4265574" y="0"/>
                </a:lnTo>
                <a:lnTo>
                  <a:pt x="4265574" y="972645"/>
                </a:lnTo>
                <a:lnTo>
                  <a:pt x="0" y="972645"/>
                </a:lnTo>
                <a:lnTo>
                  <a:pt x="0" y="0"/>
                </a:lnTo>
                <a:close/>
              </a:path>
            </a:pathLst>
          </a:custGeom>
          <a:blipFill>
            <a:blip r:embed="rId2"/>
            <a:stretch>
              <a:fillRect/>
            </a:stretch>
          </a:blipFill>
        </p:spPr>
        <p:txBody>
          <a:bodyPr/>
          <a:lstStyle/>
          <a:p>
            <a:endParaRPr lang="pl-P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85034" y="1189699"/>
            <a:ext cx="1233184" cy="1233184"/>
            <a:chOff x="0" y="0"/>
            <a:chExt cx="1644245" cy="1644245"/>
          </a:xfrm>
        </p:grpSpPr>
        <p:sp>
          <p:nvSpPr>
            <p:cNvPr id="3" name="Freeform 3"/>
            <p:cNvSpPr/>
            <p:nvPr/>
          </p:nvSpPr>
          <p:spPr>
            <a:xfrm>
              <a:off x="0" y="0"/>
              <a:ext cx="1644245" cy="1644245"/>
            </a:xfrm>
            <a:custGeom>
              <a:avLst/>
              <a:gdLst/>
              <a:ahLst/>
              <a:cxnLst/>
              <a:rect l="l" t="t" r="r" b="b"/>
              <a:pathLst>
                <a:path w="1644245" h="1644245">
                  <a:moveTo>
                    <a:pt x="0" y="0"/>
                  </a:moveTo>
                  <a:lnTo>
                    <a:pt x="1644245" y="0"/>
                  </a:lnTo>
                  <a:lnTo>
                    <a:pt x="1644245" y="1644245"/>
                  </a:lnTo>
                  <a:lnTo>
                    <a:pt x="0" y="1644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4" name="TextBox 4"/>
            <p:cNvSpPr txBox="1"/>
            <p:nvPr/>
          </p:nvSpPr>
          <p:spPr>
            <a:xfrm>
              <a:off x="346439" y="482397"/>
              <a:ext cx="951368" cy="688975"/>
            </a:xfrm>
            <a:prstGeom prst="rect">
              <a:avLst/>
            </a:prstGeom>
          </p:spPr>
          <p:txBody>
            <a:bodyPr lIns="0" tIns="0" rIns="0" bIns="0" rtlCol="0" anchor="t">
              <a:spAutoFit/>
            </a:bodyPr>
            <a:lstStyle/>
            <a:p>
              <a:pPr algn="ctr">
                <a:lnSpc>
                  <a:spcPts val="4199"/>
                </a:lnSpc>
              </a:pPr>
              <a:r>
                <a:rPr lang="en-US" sz="3499" spc="174">
                  <a:solidFill>
                    <a:srgbClr val="1A2C5A"/>
                  </a:solidFill>
                  <a:latin typeface="Sanchez"/>
                </a:rPr>
                <a:t>1</a:t>
              </a:r>
            </a:p>
          </p:txBody>
        </p:sp>
      </p:grpSp>
      <p:grpSp>
        <p:nvGrpSpPr>
          <p:cNvPr id="5" name="Group 5"/>
          <p:cNvGrpSpPr/>
          <p:nvPr/>
        </p:nvGrpSpPr>
        <p:grpSpPr>
          <a:xfrm>
            <a:off x="8285034" y="2858303"/>
            <a:ext cx="1233184" cy="1233184"/>
            <a:chOff x="0" y="0"/>
            <a:chExt cx="1644245" cy="1644245"/>
          </a:xfrm>
        </p:grpSpPr>
        <p:sp>
          <p:nvSpPr>
            <p:cNvPr id="6" name="Freeform 6"/>
            <p:cNvSpPr/>
            <p:nvPr/>
          </p:nvSpPr>
          <p:spPr>
            <a:xfrm>
              <a:off x="0" y="0"/>
              <a:ext cx="1644245" cy="1644245"/>
            </a:xfrm>
            <a:custGeom>
              <a:avLst/>
              <a:gdLst/>
              <a:ahLst/>
              <a:cxnLst/>
              <a:rect l="l" t="t" r="r" b="b"/>
              <a:pathLst>
                <a:path w="1644245" h="1644245">
                  <a:moveTo>
                    <a:pt x="0" y="0"/>
                  </a:moveTo>
                  <a:lnTo>
                    <a:pt x="1644245" y="0"/>
                  </a:lnTo>
                  <a:lnTo>
                    <a:pt x="1644245" y="1644245"/>
                  </a:lnTo>
                  <a:lnTo>
                    <a:pt x="0" y="16442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7" name="TextBox 7"/>
            <p:cNvSpPr txBox="1"/>
            <p:nvPr/>
          </p:nvSpPr>
          <p:spPr>
            <a:xfrm>
              <a:off x="346439" y="482397"/>
              <a:ext cx="951368" cy="688975"/>
            </a:xfrm>
            <a:prstGeom prst="rect">
              <a:avLst/>
            </a:prstGeom>
          </p:spPr>
          <p:txBody>
            <a:bodyPr lIns="0" tIns="0" rIns="0" bIns="0" rtlCol="0" anchor="t">
              <a:spAutoFit/>
            </a:bodyPr>
            <a:lstStyle/>
            <a:p>
              <a:pPr algn="ctr">
                <a:lnSpc>
                  <a:spcPts val="4199"/>
                </a:lnSpc>
              </a:pPr>
              <a:r>
                <a:rPr lang="en-US" sz="3499" spc="174">
                  <a:solidFill>
                    <a:srgbClr val="FFFFFF"/>
                  </a:solidFill>
                  <a:latin typeface="Sanchez"/>
                </a:rPr>
                <a:t>2</a:t>
              </a:r>
            </a:p>
          </p:txBody>
        </p:sp>
      </p:grpSp>
      <p:grpSp>
        <p:nvGrpSpPr>
          <p:cNvPr id="8" name="Group 8"/>
          <p:cNvGrpSpPr/>
          <p:nvPr/>
        </p:nvGrpSpPr>
        <p:grpSpPr>
          <a:xfrm>
            <a:off x="8285034" y="4526908"/>
            <a:ext cx="1233184" cy="1233184"/>
            <a:chOff x="0" y="0"/>
            <a:chExt cx="1644245" cy="1644245"/>
          </a:xfrm>
        </p:grpSpPr>
        <p:sp>
          <p:nvSpPr>
            <p:cNvPr id="9" name="Freeform 9"/>
            <p:cNvSpPr/>
            <p:nvPr/>
          </p:nvSpPr>
          <p:spPr>
            <a:xfrm>
              <a:off x="0" y="0"/>
              <a:ext cx="1644245" cy="1644245"/>
            </a:xfrm>
            <a:custGeom>
              <a:avLst/>
              <a:gdLst/>
              <a:ahLst/>
              <a:cxnLst/>
              <a:rect l="l" t="t" r="r" b="b"/>
              <a:pathLst>
                <a:path w="1644245" h="1644245">
                  <a:moveTo>
                    <a:pt x="0" y="0"/>
                  </a:moveTo>
                  <a:lnTo>
                    <a:pt x="1644245" y="0"/>
                  </a:lnTo>
                  <a:lnTo>
                    <a:pt x="1644245" y="1644245"/>
                  </a:lnTo>
                  <a:lnTo>
                    <a:pt x="0" y="1644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10" name="TextBox 10"/>
            <p:cNvSpPr txBox="1"/>
            <p:nvPr/>
          </p:nvSpPr>
          <p:spPr>
            <a:xfrm>
              <a:off x="346439" y="482397"/>
              <a:ext cx="951368" cy="688975"/>
            </a:xfrm>
            <a:prstGeom prst="rect">
              <a:avLst/>
            </a:prstGeom>
          </p:spPr>
          <p:txBody>
            <a:bodyPr lIns="0" tIns="0" rIns="0" bIns="0" rtlCol="0" anchor="t">
              <a:spAutoFit/>
            </a:bodyPr>
            <a:lstStyle/>
            <a:p>
              <a:pPr algn="ctr">
                <a:lnSpc>
                  <a:spcPts val="4199"/>
                </a:lnSpc>
              </a:pPr>
              <a:r>
                <a:rPr lang="en-US" sz="3499" spc="174">
                  <a:solidFill>
                    <a:srgbClr val="1A2C5A"/>
                  </a:solidFill>
                  <a:latin typeface="Sanchez"/>
                </a:rPr>
                <a:t>3</a:t>
              </a:r>
            </a:p>
          </p:txBody>
        </p:sp>
      </p:grpSp>
      <p:grpSp>
        <p:nvGrpSpPr>
          <p:cNvPr id="11" name="Group 11"/>
          <p:cNvGrpSpPr/>
          <p:nvPr/>
        </p:nvGrpSpPr>
        <p:grpSpPr>
          <a:xfrm>
            <a:off x="8285034" y="6195513"/>
            <a:ext cx="1233184" cy="1233184"/>
            <a:chOff x="0" y="0"/>
            <a:chExt cx="1644245" cy="1644245"/>
          </a:xfrm>
        </p:grpSpPr>
        <p:sp>
          <p:nvSpPr>
            <p:cNvPr id="12" name="Freeform 12"/>
            <p:cNvSpPr/>
            <p:nvPr/>
          </p:nvSpPr>
          <p:spPr>
            <a:xfrm>
              <a:off x="0" y="0"/>
              <a:ext cx="1644245" cy="1644245"/>
            </a:xfrm>
            <a:custGeom>
              <a:avLst/>
              <a:gdLst/>
              <a:ahLst/>
              <a:cxnLst/>
              <a:rect l="l" t="t" r="r" b="b"/>
              <a:pathLst>
                <a:path w="1644245" h="1644245">
                  <a:moveTo>
                    <a:pt x="0" y="0"/>
                  </a:moveTo>
                  <a:lnTo>
                    <a:pt x="1644245" y="0"/>
                  </a:lnTo>
                  <a:lnTo>
                    <a:pt x="1644245" y="1644245"/>
                  </a:lnTo>
                  <a:lnTo>
                    <a:pt x="0" y="16442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3" name="TextBox 13"/>
            <p:cNvSpPr txBox="1"/>
            <p:nvPr/>
          </p:nvSpPr>
          <p:spPr>
            <a:xfrm>
              <a:off x="346439" y="482397"/>
              <a:ext cx="951368" cy="688975"/>
            </a:xfrm>
            <a:prstGeom prst="rect">
              <a:avLst/>
            </a:prstGeom>
          </p:spPr>
          <p:txBody>
            <a:bodyPr lIns="0" tIns="0" rIns="0" bIns="0" rtlCol="0" anchor="t">
              <a:spAutoFit/>
            </a:bodyPr>
            <a:lstStyle/>
            <a:p>
              <a:pPr algn="ctr">
                <a:lnSpc>
                  <a:spcPts val="4199"/>
                </a:lnSpc>
              </a:pPr>
              <a:r>
                <a:rPr lang="en-US" sz="3499" spc="174">
                  <a:solidFill>
                    <a:srgbClr val="FFFFFF"/>
                  </a:solidFill>
                  <a:latin typeface="Sanchez"/>
                </a:rPr>
                <a:t>4</a:t>
              </a:r>
            </a:p>
          </p:txBody>
        </p:sp>
      </p:grpSp>
      <p:sp>
        <p:nvSpPr>
          <p:cNvPr id="14" name="Freeform 14"/>
          <p:cNvSpPr/>
          <p:nvPr/>
        </p:nvSpPr>
        <p:spPr>
          <a:xfrm>
            <a:off x="8285034" y="7866847"/>
            <a:ext cx="1233184" cy="1233184"/>
          </a:xfrm>
          <a:custGeom>
            <a:avLst/>
            <a:gdLst/>
            <a:ahLst/>
            <a:cxnLst/>
            <a:rect l="l" t="t" r="r" b="b"/>
            <a:pathLst>
              <a:path w="1233184" h="1233184">
                <a:moveTo>
                  <a:pt x="0" y="0"/>
                </a:moveTo>
                <a:lnTo>
                  <a:pt x="1233184" y="0"/>
                </a:lnTo>
                <a:lnTo>
                  <a:pt x="1233184" y="1233183"/>
                </a:lnTo>
                <a:lnTo>
                  <a:pt x="0" y="1233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15" name="TextBox 15"/>
          <p:cNvSpPr txBox="1"/>
          <p:nvPr/>
        </p:nvSpPr>
        <p:spPr>
          <a:xfrm>
            <a:off x="8544863" y="8231026"/>
            <a:ext cx="713526" cy="514350"/>
          </a:xfrm>
          <a:prstGeom prst="rect">
            <a:avLst/>
          </a:prstGeom>
        </p:spPr>
        <p:txBody>
          <a:bodyPr lIns="0" tIns="0" rIns="0" bIns="0" rtlCol="0" anchor="t">
            <a:spAutoFit/>
          </a:bodyPr>
          <a:lstStyle/>
          <a:p>
            <a:pPr algn="ctr">
              <a:lnSpc>
                <a:spcPts val="4199"/>
              </a:lnSpc>
            </a:pPr>
            <a:r>
              <a:rPr lang="en-US" sz="3499" spc="174">
                <a:solidFill>
                  <a:srgbClr val="1A2C5A"/>
                </a:solidFill>
                <a:latin typeface="Sanchez"/>
              </a:rPr>
              <a:t>5</a:t>
            </a:r>
          </a:p>
        </p:txBody>
      </p:sp>
      <p:sp>
        <p:nvSpPr>
          <p:cNvPr id="16" name="Freeform 16"/>
          <p:cNvSpPr/>
          <p:nvPr/>
        </p:nvSpPr>
        <p:spPr>
          <a:xfrm>
            <a:off x="752731" y="4979505"/>
            <a:ext cx="5930702" cy="3953801"/>
          </a:xfrm>
          <a:custGeom>
            <a:avLst/>
            <a:gdLst/>
            <a:ahLst/>
            <a:cxnLst/>
            <a:rect l="l" t="t" r="r" b="b"/>
            <a:pathLst>
              <a:path w="5930702" h="3953801">
                <a:moveTo>
                  <a:pt x="0" y="0"/>
                </a:moveTo>
                <a:lnTo>
                  <a:pt x="5930702" y="0"/>
                </a:lnTo>
                <a:lnTo>
                  <a:pt x="5930702" y="3953801"/>
                </a:lnTo>
                <a:lnTo>
                  <a:pt x="0" y="3953801"/>
                </a:lnTo>
                <a:lnTo>
                  <a:pt x="0" y="0"/>
                </a:lnTo>
                <a:close/>
              </a:path>
            </a:pathLst>
          </a:custGeom>
          <a:blipFill>
            <a:blip r:embed="rId6"/>
            <a:stretch>
              <a:fillRect/>
            </a:stretch>
          </a:blipFill>
        </p:spPr>
        <p:txBody>
          <a:bodyPr/>
          <a:lstStyle/>
          <a:p>
            <a:endParaRPr lang="pl-PL"/>
          </a:p>
        </p:txBody>
      </p:sp>
      <p:sp>
        <p:nvSpPr>
          <p:cNvPr id="17" name="TextBox 17"/>
          <p:cNvSpPr txBox="1"/>
          <p:nvPr/>
        </p:nvSpPr>
        <p:spPr>
          <a:xfrm>
            <a:off x="10009677" y="1420210"/>
            <a:ext cx="6830749" cy="695961"/>
          </a:xfrm>
          <a:prstGeom prst="rect">
            <a:avLst/>
          </a:prstGeom>
        </p:spPr>
        <p:txBody>
          <a:bodyPr lIns="0" tIns="0" rIns="0" bIns="0" rtlCol="0" anchor="t">
            <a:spAutoFit/>
          </a:bodyPr>
          <a:lstStyle/>
          <a:p>
            <a:pPr marL="0" lvl="0" indent="0">
              <a:lnSpc>
                <a:spcPts val="5739"/>
              </a:lnSpc>
            </a:pPr>
            <a:r>
              <a:rPr lang="pl-PL" sz="4099" spc="204" dirty="0" err="1">
                <a:solidFill>
                  <a:srgbClr val="1A2C5A"/>
                </a:solidFill>
                <a:latin typeface="Sanchez"/>
              </a:rPr>
              <a:t>Beginning</a:t>
            </a:r>
            <a:endParaRPr lang="en-US" sz="4099" spc="204" dirty="0">
              <a:solidFill>
                <a:srgbClr val="1A2C5A"/>
              </a:solidFill>
              <a:latin typeface="Sanchez"/>
            </a:endParaRPr>
          </a:p>
        </p:txBody>
      </p:sp>
      <p:sp>
        <p:nvSpPr>
          <p:cNvPr id="18" name="TextBox 18"/>
          <p:cNvSpPr txBox="1"/>
          <p:nvPr/>
        </p:nvSpPr>
        <p:spPr>
          <a:xfrm>
            <a:off x="752731" y="2384782"/>
            <a:ext cx="6513325" cy="715902"/>
          </a:xfrm>
          <a:prstGeom prst="rect">
            <a:avLst/>
          </a:prstGeom>
        </p:spPr>
        <p:txBody>
          <a:bodyPr lIns="0" tIns="0" rIns="0" bIns="0" rtlCol="0" anchor="t">
            <a:spAutoFit/>
          </a:bodyPr>
          <a:lstStyle/>
          <a:p>
            <a:pPr marL="0" lvl="0" indent="0">
              <a:lnSpc>
                <a:spcPts val="5850"/>
              </a:lnSpc>
              <a:spcBef>
                <a:spcPct val="0"/>
              </a:spcBef>
            </a:pPr>
            <a:r>
              <a:rPr lang="en-US" sz="4500" spc="225" dirty="0">
                <a:solidFill>
                  <a:srgbClr val="1A2C5A"/>
                </a:solidFill>
                <a:latin typeface="Sanchez"/>
              </a:rPr>
              <a:t>STORY PLAN No</a:t>
            </a:r>
            <a:r>
              <a:rPr lang="pl-PL" sz="4500" spc="225" dirty="0">
                <a:solidFill>
                  <a:srgbClr val="1A2C5A"/>
                </a:solidFill>
                <a:latin typeface="Sanchez"/>
              </a:rPr>
              <a:t>.</a:t>
            </a:r>
            <a:r>
              <a:rPr lang="en-US" sz="4500" spc="225" dirty="0">
                <a:solidFill>
                  <a:srgbClr val="1A2C5A"/>
                </a:solidFill>
                <a:latin typeface="Sanchez"/>
              </a:rPr>
              <a:t> </a:t>
            </a:r>
            <a:r>
              <a:rPr lang="pl-PL" sz="4500" spc="225" dirty="0">
                <a:solidFill>
                  <a:srgbClr val="1A2C5A"/>
                </a:solidFill>
                <a:latin typeface="Sanchez"/>
              </a:rPr>
              <a:t>2</a:t>
            </a:r>
            <a:endParaRPr lang="en-US" sz="4500" spc="225" dirty="0">
              <a:solidFill>
                <a:srgbClr val="1A2C5A"/>
              </a:solidFill>
              <a:latin typeface="Sanchez"/>
            </a:endParaRPr>
          </a:p>
        </p:txBody>
      </p:sp>
      <p:sp>
        <p:nvSpPr>
          <p:cNvPr id="19" name="TextBox 19"/>
          <p:cNvSpPr txBox="1"/>
          <p:nvPr/>
        </p:nvSpPr>
        <p:spPr>
          <a:xfrm>
            <a:off x="10009677" y="3088815"/>
            <a:ext cx="6830749" cy="695961"/>
          </a:xfrm>
          <a:prstGeom prst="rect">
            <a:avLst/>
          </a:prstGeom>
        </p:spPr>
        <p:txBody>
          <a:bodyPr lIns="0" tIns="0" rIns="0" bIns="0" rtlCol="0" anchor="t">
            <a:spAutoFit/>
          </a:bodyPr>
          <a:lstStyle/>
          <a:p>
            <a:pPr marL="0" lvl="0" indent="0">
              <a:lnSpc>
                <a:spcPts val="5739"/>
              </a:lnSpc>
            </a:pPr>
            <a:r>
              <a:rPr lang="en-US" sz="4099" spc="204">
                <a:solidFill>
                  <a:srgbClr val="1A2C5A"/>
                </a:solidFill>
                <a:latin typeface="Sanchez"/>
              </a:rPr>
              <a:t>Problem</a:t>
            </a:r>
          </a:p>
        </p:txBody>
      </p:sp>
      <p:sp>
        <p:nvSpPr>
          <p:cNvPr id="20" name="TextBox 20"/>
          <p:cNvSpPr txBox="1"/>
          <p:nvPr/>
        </p:nvSpPr>
        <p:spPr>
          <a:xfrm>
            <a:off x="10009677" y="4395469"/>
            <a:ext cx="6830749" cy="1414426"/>
          </a:xfrm>
          <a:prstGeom prst="rect">
            <a:avLst/>
          </a:prstGeom>
        </p:spPr>
        <p:txBody>
          <a:bodyPr lIns="0" tIns="0" rIns="0" bIns="0" rtlCol="0" anchor="t">
            <a:spAutoFit/>
          </a:bodyPr>
          <a:lstStyle/>
          <a:p>
            <a:pPr marL="0" lvl="0" indent="0">
              <a:lnSpc>
                <a:spcPts val="5739"/>
              </a:lnSpc>
            </a:pPr>
            <a:r>
              <a:rPr lang="en-US" sz="4099" spc="204" dirty="0">
                <a:solidFill>
                  <a:srgbClr val="1A2C5A"/>
                </a:solidFill>
                <a:latin typeface="Sanchez"/>
              </a:rPr>
              <a:t>F</a:t>
            </a:r>
            <a:r>
              <a:rPr lang="pl-PL" sz="4099" spc="204" dirty="0" err="1">
                <a:solidFill>
                  <a:srgbClr val="1A2C5A"/>
                </a:solidFill>
                <a:latin typeface="Sanchez"/>
              </a:rPr>
              <a:t>ailed</a:t>
            </a:r>
            <a:r>
              <a:rPr lang="pl-PL" sz="4099" spc="204" dirty="0">
                <a:solidFill>
                  <a:srgbClr val="1A2C5A"/>
                </a:solidFill>
                <a:latin typeface="Sanchez"/>
              </a:rPr>
              <a:t> </a:t>
            </a:r>
            <a:r>
              <a:rPr lang="pl-PL" sz="4099" spc="204" dirty="0" err="1">
                <a:solidFill>
                  <a:srgbClr val="1A2C5A"/>
                </a:solidFill>
                <a:latin typeface="Sanchez"/>
              </a:rPr>
              <a:t>attempt</a:t>
            </a:r>
            <a:r>
              <a:rPr lang="pl-PL" sz="4099" spc="204" dirty="0">
                <a:solidFill>
                  <a:srgbClr val="1A2C5A"/>
                </a:solidFill>
                <a:latin typeface="Sanchez"/>
              </a:rPr>
              <a:t> of </a:t>
            </a:r>
            <a:r>
              <a:rPr lang="pl-PL" sz="4099" spc="204" dirty="0" err="1">
                <a:solidFill>
                  <a:srgbClr val="1A2C5A"/>
                </a:solidFill>
                <a:latin typeface="Sanchez"/>
              </a:rPr>
              <a:t>solving</a:t>
            </a:r>
            <a:r>
              <a:rPr lang="pl-PL" sz="4099" spc="204" dirty="0">
                <a:solidFill>
                  <a:srgbClr val="1A2C5A"/>
                </a:solidFill>
                <a:latin typeface="Sanchez"/>
              </a:rPr>
              <a:t> the problem</a:t>
            </a:r>
            <a:endParaRPr lang="en-US" sz="4099" spc="204" dirty="0">
              <a:solidFill>
                <a:srgbClr val="1A2C5A"/>
              </a:solidFill>
              <a:latin typeface="Sanchez"/>
            </a:endParaRPr>
          </a:p>
        </p:txBody>
      </p:sp>
      <p:sp>
        <p:nvSpPr>
          <p:cNvPr id="21" name="TextBox 21"/>
          <p:cNvSpPr txBox="1"/>
          <p:nvPr/>
        </p:nvSpPr>
        <p:spPr>
          <a:xfrm>
            <a:off x="10009677" y="6426024"/>
            <a:ext cx="6830749" cy="695961"/>
          </a:xfrm>
          <a:prstGeom prst="rect">
            <a:avLst/>
          </a:prstGeom>
        </p:spPr>
        <p:txBody>
          <a:bodyPr lIns="0" tIns="0" rIns="0" bIns="0" rtlCol="0" anchor="t">
            <a:spAutoFit/>
          </a:bodyPr>
          <a:lstStyle/>
          <a:p>
            <a:pPr marL="0" lvl="0" indent="0">
              <a:lnSpc>
                <a:spcPts val="5739"/>
              </a:lnSpc>
            </a:pPr>
            <a:r>
              <a:rPr lang="pl-PL" sz="4099" spc="204" dirty="0" err="1">
                <a:solidFill>
                  <a:srgbClr val="1A2C5A"/>
                </a:solidFill>
                <a:latin typeface="Sanchez"/>
              </a:rPr>
              <a:t>Solving</a:t>
            </a:r>
            <a:r>
              <a:rPr lang="pl-PL" sz="4099" spc="204" dirty="0">
                <a:solidFill>
                  <a:srgbClr val="1A2C5A"/>
                </a:solidFill>
                <a:latin typeface="Sanchez"/>
              </a:rPr>
              <a:t> the problem</a:t>
            </a:r>
            <a:endParaRPr lang="en-US" sz="4099" spc="204" dirty="0">
              <a:solidFill>
                <a:srgbClr val="1A2C5A"/>
              </a:solidFill>
              <a:latin typeface="Sanchez"/>
            </a:endParaRPr>
          </a:p>
        </p:txBody>
      </p:sp>
      <p:sp>
        <p:nvSpPr>
          <p:cNvPr id="22" name="TextBox 22"/>
          <p:cNvSpPr txBox="1"/>
          <p:nvPr/>
        </p:nvSpPr>
        <p:spPr>
          <a:xfrm>
            <a:off x="10009677" y="8094629"/>
            <a:ext cx="6830749" cy="695961"/>
          </a:xfrm>
          <a:prstGeom prst="rect">
            <a:avLst/>
          </a:prstGeom>
        </p:spPr>
        <p:txBody>
          <a:bodyPr lIns="0" tIns="0" rIns="0" bIns="0" rtlCol="0" anchor="t">
            <a:spAutoFit/>
          </a:bodyPr>
          <a:lstStyle/>
          <a:p>
            <a:pPr marL="0" lvl="0" indent="0">
              <a:lnSpc>
                <a:spcPts val="5739"/>
              </a:lnSpc>
            </a:pPr>
            <a:r>
              <a:rPr lang="pl-PL" sz="4099" spc="204" dirty="0" err="1">
                <a:solidFill>
                  <a:srgbClr val="1A2C5A"/>
                </a:solidFill>
                <a:latin typeface="Sanchez"/>
              </a:rPr>
              <a:t>Conclusion</a:t>
            </a:r>
            <a:endParaRPr lang="en-US" sz="4099" spc="204" dirty="0">
              <a:solidFill>
                <a:srgbClr val="1A2C5A"/>
              </a:solidFill>
              <a:latin typeface="Sanchez"/>
            </a:endParaRPr>
          </a:p>
        </p:txBody>
      </p:sp>
      <p:sp>
        <p:nvSpPr>
          <p:cNvPr id="23" name="Freeform 23"/>
          <p:cNvSpPr/>
          <p:nvPr/>
        </p:nvSpPr>
        <p:spPr>
          <a:xfrm>
            <a:off x="851733" y="536108"/>
            <a:ext cx="5732698" cy="1307181"/>
          </a:xfrm>
          <a:custGeom>
            <a:avLst/>
            <a:gdLst/>
            <a:ahLst/>
            <a:cxnLst/>
            <a:rect l="l" t="t" r="r" b="b"/>
            <a:pathLst>
              <a:path w="5732698" h="1307181">
                <a:moveTo>
                  <a:pt x="0" y="0"/>
                </a:moveTo>
                <a:lnTo>
                  <a:pt x="5732697" y="0"/>
                </a:lnTo>
                <a:lnTo>
                  <a:pt x="5732697" y="1307181"/>
                </a:lnTo>
                <a:lnTo>
                  <a:pt x="0" y="1307181"/>
                </a:lnTo>
                <a:lnTo>
                  <a:pt x="0" y="0"/>
                </a:lnTo>
                <a:close/>
              </a:path>
            </a:pathLst>
          </a:custGeom>
          <a:blipFill>
            <a:blip r:embed="rId7"/>
            <a:stretch>
              <a:fillRect/>
            </a:stretch>
          </a:blipFill>
        </p:spPr>
        <p:txBody>
          <a:bodyPr/>
          <a:lstStyle/>
          <a:p>
            <a:endParaRPr lang="pl-P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19996" y="4194631"/>
            <a:ext cx="5428397" cy="5632276"/>
            <a:chOff x="0" y="0"/>
            <a:chExt cx="7237862" cy="7509702"/>
          </a:xfrm>
        </p:grpSpPr>
        <p:pic>
          <p:nvPicPr>
            <p:cNvPr id="3" name="Picture 3"/>
            <p:cNvPicPr>
              <a:picLocks noChangeAspect="1"/>
            </p:cNvPicPr>
            <p:nvPr/>
          </p:nvPicPr>
          <p:blipFill>
            <a:blip r:embed="rId2"/>
            <a:srcRect t="6067" b="6067"/>
            <a:stretch>
              <a:fillRect/>
            </a:stretch>
          </p:blipFill>
          <p:spPr>
            <a:xfrm>
              <a:off x="0" y="0"/>
              <a:ext cx="7237862" cy="7509702"/>
            </a:xfrm>
            <a:prstGeom prst="rect">
              <a:avLst/>
            </a:prstGeom>
          </p:spPr>
        </p:pic>
      </p:grpSp>
      <p:grpSp>
        <p:nvGrpSpPr>
          <p:cNvPr id="4" name="Group 4"/>
          <p:cNvGrpSpPr/>
          <p:nvPr/>
        </p:nvGrpSpPr>
        <p:grpSpPr>
          <a:xfrm>
            <a:off x="15581673" y="6214697"/>
            <a:ext cx="2704368" cy="3929587"/>
            <a:chOff x="0" y="0"/>
            <a:chExt cx="3605823" cy="5239450"/>
          </a:xfrm>
        </p:grpSpPr>
        <p:pic>
          <p:nvPicPr>
            <p:cNvPr id="5" name="Picture 5"/>
            <p:cNvPicPr>
              <a:picLocks noChangeAspect="1"/>
            </p:cNvPicPr>
            <p:nvPr/>
          </p:nvPicPr>
          <p:blipFill>
            <a:blip r:embed="rId3"/>
            <a:srcRect r="34741"/>
            <a:stretch>
              <a:fillRect/>
            </a:stretch>
          </p:blipFill>
          <p:spPr>
            <a:xfrm>
              <a:off x="0" y="0"/>
              <a:ext cx="3605823" cy="5239450"/>
            </a:xfrm>
            <a:prstGeom prst="rect">
              <a:avLst/>
            </a:prstGeom>
          </p:spPr>
        </p:pic>
      </p:grpSp>
      <p:grpSp>
        <p:nvGrpSpPr>
          <p:cNvPr id="6" name="Group 6"/>
          <p:cNvGrpSpPr/>
          <p:nvPr/>
        </p:nvGrpSpPr>
        <p:grpSpPr>
          <a:xfrm>
            <a:off x="15359365" y="0"/>
            <a:ext cx="2928635" cy="4194631"/>
            <a:chOff x="0" y="0"/>
            <a:chExt cx="3904847" cy="5592841"/>
          </a:xfrm>
        </p:grpSpPr>
        <p:pic>
          <p:nvPicPr>
            <p:cNvPr id="7" name="Picture 7"/>
            <p:cNvPicPr>
              <a:picLocks noChangeAspect="1"/>
            </p:cNvPicPr>
            <p:nvPr/>
          </p:nvPicPr>
          <p:blipFill>
            <a:blip r:embed="rId4"/>
            <a:srcRect l="28158" r="28158"/>
            <a:stretch>
              <a:fillRect/>
            </a:stretch>
          </p:blipFill>
          <p:spPr>
            <a:xfrm>
              <a:off x="0" y="0"/>
              <a:ext cx="3904847" cy="5592841"/>
            </a:xfrm>
            <a:prstGeom prst="rect">
              <a:avLst/>
            </a:prstGeom>
          </p:spPr>
        </p:pic>
      </p:grpSp>
      <p:grpSp>
        <p:nvGrpSpPr>
          <p:cNvPr id="8" name="Group 8"/>
          <p:cNvGrpSpPr/>
          <p:nvPr/>
        </p:nvGrpSpPr>
        <p:grpSpPr>
          <a:xfrm>
            <a:off x="6663363" y="1213913"/>
            <a:ext cx="2704368" cy="3929587"/>
            <a:chOff x="0" y="0"/>
            <a:chExt cx="3605823" cy="5239450"/>
          </a:xfrm>
        </p:grpSpPr>
        <p:pic>
          <p:nvPicPr>
            <p:cNvPr id="9" name="Picture 9"/>
            <p:cNvPicPr>
              <a:picLocks noChangeAspect="1"/>
            </p:cNvPicPr>
            <p:nvPr/>
          </p:nvPicPr>
          <p:blipFill>
            <a:blip r:embed="rId5"/>
            <a:srcRect l="27236" r="27236"/>
            <a:stretch>
              <a:fillRect/>
            </a:stretch>
          </p:blipFill>
          <p:spPr>
            <a:xfrm>
              <a:off x="0" y="0"/>
              <a:ext cx="3605823" cy="5239450"/>
            </a:xfrm>
            <a:prstGeom prst="rect">
              <a:avLst/>
            </a:prstGeom>
          </p:spPr>
        </p:pic>
      </p:grpSp>
      <p:sp>
        <p:nvSpPr>
          <p:cNvPr id="10" name="Freeform 10"/>
          <p:cNvSpPr/>
          <p:nvPr/>
        </p:nvSpPr>
        <p:spPr>
          <a:xfrm>
            <a:off x="1028700" y="527165"/>
            <a:ext cx="5011408" cy="1143095"/>
          </a:xfrm>
          <a:custGeom>
            <a:avLst/>
            <a:gdLst/>
            <a:ahLst/>
            <a:cxnLst/>
            <a:rect l="l" t="t" r="r" b="b"/>
            <a:pathLst>
              <a:path w="5011408" h="1143095">
                <a:moveTo>
                  <a:pt x="0" y="0"/>
                </a:moveTo>
                <a:lnTo>
                  <a:pt x="5011408" y="0"/>
                </a:lnTo>
                <a:lnTo>
                  <a:pt x="5011408" y="1143095"/>
                </a:lnTo>
                <a:lnTo>
                  <a:pt x="0" y="1143095"/>
                </a:lnTo>
                <a:lnTo>
                  <a:pt x="0" y="0"/>
                </a:lnTo>
                <a:close/>
              </a:path>
            </a:pathLst>
          </a:custGeom>
          <a:blipFill>
            <a:blip r:embed="rId6"/>
            <a:stretch>
              <a:fillRect l="-16" r="-16"/>
            </a:stretch>
          </a:blipFill>
        </p:spPr>
        <p:txBody>
          <a:bodyPr/>
          <a:lstStyle/>
          <a:p>
            <a:endParaRPr lang="pl-PL"/>
          </a:p>
        </p:txBody>
      </p:sp>
      <p:grpSp>
        <p:nvGrpSpPr>
          <p:cNvPr id="11" name="Group 11"/>
          <p:cNvGrpSpPr/>
          <p:nvPr/>
        </p:nvGrpSpPr>
        <p:grpSpPr>
          <a:xfrm>
            <a:off x="10535920" y="0"/>
            <a:ext cx="4315016" cy="3340520"/>
            <a:chOff x="0" y="0"/>
            <a:chExt cx="5753355" cy="4454027"/>
          </a:xfrm>
        </p:grpSpPr>
        <p:pic>
          <p:nvPicPr>
            <p:cNvPr id="12" name="Picture 12"/>
            <p:cNvPicPr>
              <a:picLocks noChangeAspect="1"/>
            </p:cNvPicPr>
            <p:nvPr/>
          </p:nvPicPr>
          <p:blipFill>
            <a:blip r:embed="rId7"/>
            <a:srcRect l="11213" r="16127"/>
            <a:stretch>
              <a:fillRect/>
            </a:stretch>
          </p:blipFill>
          <p:spPr>
            <a:xfrm>
              <a:off x="0" y="0"/>
              <a:ext cx="5753355" cy="4454027"/>
            </a:xfrm>
            <a:prstGeom prst="rect">
              <a:avLst/>
            </a:prstGeom>
          </p:spPr>
        </p:pic>
      </p:grpSp>
      <p:sp>
        <p:nvSpPr>
          <p:cNvPr id="13" name="TextBox 13"/>
          <p:cNvSpPr txBox="1"/>
          <p:nvPr/>
        </p:nvSpPr>
        <p:spPr>
          <a:xfrm>
            <a:off x="1130420" y="6379106"/>
            <a:ext cx="7579086" cy="2929585"/>
          </a:xfrm>
          <a:prstGeom prst="rect">
            <a:avLst/>
          </a:prstGeom>
        </p:spPr>
        <p:txBody>
          <a:bodyPr lIns="0" tIns="0" rIns="0" bIns="0" rtlCol="0" anchor="t">
            <a:spAutoFit/>
          </a:bodyPr>
          <a:lstStyle/>
          <a:p>
            <a:pPr>
              <a:lnSpc>
                <a:spcPts val="7665"/>
              </a:lnSpc>
            </a:pPr>
            <a:r>
              <a:rPr lang="pl-PL" sz="6388" dirty="0" err="1">
                <a:solidFill>
                  <a:srgbClr val="1A2C5A"/>
                </a:solidFill>
                <a:latin typeface="Libre Baskerville"/>
              </a:rPr>
              <a:t>Following</a:t>
            </a:r>
            <a:r>
              <a:rPr lang="pl-PL" sz="6388" dirty="0">
                <a:solidFill>
                  <a:srgbClr val="1A2C5A"/>
                </a:solidFill>
                <a:latin typeface="Libre Baskerville"/>
              </a:rPr>
              <a:t> the </a:t>
            </a:r>
            <a:r>
              <a:rPr lang="pl-PL" sz="6388" dirty="0" err="1">
                <a:solidFill>
                  <a:srgbClr val="1A2C5A"/>
                </a:solidFill>
                <a:latin typeface="Libre Baskerville"/>
              </a:rPr>
              <a:t>footsteps</a:t>
            </a:r>
            <a:r>
              <a:rPr lang="pl-PL" sz="6388" dirty="0">
                <a:solidFill>
                  <a:srgbClr val="1A2C5A"/>
                </a:solidFill>
                <a:latin typeface="Libre Baskerville"/>
              </a:rPr>
              <a:t> of Bolesław Prus</a:t>
            </a:r>
            <a:endParaRPr lang="en-US" sz="6388" dirty="0">
              <a:solidFill>
                <a:srgbClr val="1A2C5A"/>
              </a:solidFill>
              <a:latin typeface="Libre Baskerville"/>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530</Words>
  <Application>Microsoft Office PowerPoint</Application>
  <PresentationFormat>Custom</PresentationFormat>
  <Paragraphs>104</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League Spartan</vt:lpstr>
      <vt:lpstr>Libre Baskerville</vt:lpstr>
      <vt:lpstr>Calibri</vt:lpstr>
      <vt:lpstr>Open Sans Bold</vt:lpstr>
      <vt:lpstr>Sanchez</vt:lpstr>
      <vt:lpstr>Arial</vt:lpstr>
      <vt:lpstr>Merriweather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Historia miejsca Jak odkryć w swojej okolicy ciekawe miejsca, które opowiadają historię i jak mówić o nich młodszym pokoleniom</dc:title>
  <dc:creator>Dorota Lachowska</dc:creator>
  <cp:lastModifiedBy>Gumienniak, Agata</cp:lastModifiedBy>
  <cp:revision>5</cp:revision>
  <dcterms:created xsi:type="dcterms:W3CDTF">2006-08-16T00:00:00Z</dcterms:created>
  <dcterms:modified xsi:type="dcterms:W3CDTF">2023-08-03T15:33:30Z</dcterms:modified>
  <dc:identifier>DAFobBSCS4A</dc:identifier>
</cp:coreProperties>
</file>