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57" r:id="rId36"/>
  </p:sldIdLst>
  <p:sldSz cx="9144000" cy="6858000" type="screen4x3"/>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4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93568-0D9D-4D57-A980-3D659A1FC874}" type="datetimeFigureOut">
              <a:rPr lang="LID4096" smtClean="0"/>
              <a:t>08/23/2023</a:t>
            </a:fld>
            <a:endParaRPr lang="LID4096"/>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LID4096"/>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311DB-8D46-4743-B0FC-9C5356D8EB0E}" type="slidenum">
              <a:rPr lang="LID4096" smtClean="0"/>
              <a:t>‹#›</a:t>
            </a:fld>
            <a:endParaRPr lang="LID4096"/>
          </a:p>
        </p:txBody>
      </p:sp>
    </p:spTree>
    <p:extLst>
      <p:ext uri="{BB962C8B-B14F-4D97-AF65-F5344CB8AC3E}">
        <p14:creationId xmlns:p14="http://schemas.microsoft.com/office/powerpoint/2010/main" val="244016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BCD3-6530-780D-D2B0-4252C4A6F282}"/>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pl-PL"/>
              <a:t>Kliknij, aby edytować styl</a:t>
            </a:r>
            <a:endParaRPr lang="en-US"/>
          </a:p>
        </p:txBody>
      </p:sp>
      <p:sp>
        <p:nvSpPr>
          <p:cNvPr id="3" name="Subtitle 2">
            <a:extLst>
              <a:ext uri="{FF2B5EF4-FFF2-40B4-BE49-F238E27FC236}">
                <a16:creationId xmlns:a16="http://schemas.microsoft.com/office/drawing/2014/main" id="{AEF717DC-2A44-4783-C017-CB7BE83A7F64}"/>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pl-PL"/>
              <a:t>Kliknij, aby edytować styl wzorca podtytułu</a:t>
            </a:r>
            <a:endParaRPr lang="en-US"/>
          </a:p>
        </p:txBody>
      </p:sp>
      <p:sp>
        <p:nvSpPr>
          <p:cNvPr id="4" name="Date Placeholder 3">
            <a:extLst>
              <a:ext uri="{FF2B5EF4-FFF2-40B4-BE49-F238E27FC236}">
                <a16:creationId xmlns:a16="http://schemas.microsoft.com/office/drawing/2014/main" id="{56C27B72-8428-C47A-B1F2-F56E68950FBD}"/>
              </a:ext>
            </a:extLst>
          </p:cNvPr>
          <p:cNvSpPr txBox="1">
            <a:spLocks noGrp="1"/>
          </p:cNvSpPr>
          <p:nvPr>
            <p:ph type="dt" sz="half" idx="7"/>
          </p:nvPr>
        </p:nvSpPr>
        <p:spPr/>
        <p:txBody>
          <a:bodyPr/>
          <a:lstStyle>
            <a:lvl1pPr>
              <a:defRPr/>
            </a:lvl1pPr>
          </a:lstStyle>
          <a:p>
            <a:pPr lvl="0"/>
            <a:fld id="{0157C128-6607-4AF3-8E19-48ECEDFF44B2}" type="datetime1">
              <a:rPr lang="pl-PL"/>
              <a:pPr lvl="0"/>
              <a:t>23.08.2023</a:t>
            </a:fld>
            <a:endParaRPr lang="pl-PL"/>
          </a:p>
        </p:txBody>
      </p:sp>
      <p:sp>
        <p:nvSpPr>
          <p:cNvPr id="5" name="Footer Placeholder 4">
            <a:extLst>
              <a:ext uri="{FF2B5EF4-FFF2-40B4-BE49-F238E27FC236}">
                <a16:creationId xmlns:a16="http://schemas.microsoft.com/office/drawing/2014/main" id="{D7DD12CF-CF8F-877F-0829-DBDDFD8E9994}"/>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7ED57C40-1A40-6984-5F99-07D72F036CA6}"/>
              </a:ext>
            </a:extLst>
          </p:cNvPr>
          <p:cNvSpPr txBox="1">
            <a:spLocks noGrp="1"/>
          </p:cNvSpPr>
          <p:nvPr>
            <p:ph type="sldNum" sz="quarter" idx="8"/>
          </p:nvPr>
        </p:nvSpPr>
        <p:spPr/>
        <p:txBody>
          <a:bodyPr/>
          <a:lstStyle>
            <a:lvl1pPr>
              <a:defRPr/>
            </a:lvl1pPr>
          </a:lstStyle>
          <a:p>
            <a:pPr lvl="0"/>
            <a:fld id="{2AE29712-B184-44D1-B1BA-61A1F37756AC}" type="slidenum">
              <a:t>‹#›</a:t>
            </a:fld>
            <a:endParaRPr lang="pl-PL"/>
          </a:p>
        </p:txBody>
      </p:sp>
    </p:spTree>
    <p:extLst>
      <p:ext uri="{BB962C8B-B14F-4D97-AF65-F5344CB8AC3E}">
        <p14:creationId xmlns:p14="http://schemas.microsoft.com/office/powerpoint/2010/main" val="30444573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693FB-2418-7C67-4E6D-CD31C743A33D}"/>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Vertical Text Placeholder 2">
            <a:extLst>
              <a:ext uri="{FF2B5EF4-FFF2-40B4-BE49-F238E27FC236}">
                <a16:creationId xmlns:a16="http://schemas.microsoft.com/office/drawing/2014/main" id="{7AA25413-991C-ACD3-4CB2-6FBCEF49287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DF0F33C0-3282-20FC-5F61-75F581B90889}"/>
              </a:ext>
            </a:extLst>
          </p:cNvPr>
          <p:cNvSpPr txBox="1">
            <a:spLocks noGrp="1"/>
          </p:cNvSpPr>
          <p:nvPr>
            <p:ph type="dt" sz="half" idx="7"/>
          </p:nvPr>
        </p:nvSpPr>
        <p:spPr/>
        <p:txBody>
          <a:bodyPr/>
          <a:lstStyle>
            <a:lvl1pPr>
              <a:defRPr/>
            </a:lvl1pPr>
          </a:lstStyle>
          <a:p>
            <a:pPr lvl="0"/>
            <a:fld id="{83FDF671-E0C6-41C6-A77B-3F1C7EC477F3}" type="datetime1">
              <a:rPr lang="pl-PL"/>
              <a:pPr lvl="0"/>
              <a:t>23.08.2023</a:t>
            </a:fld>
            <a:endParaRPr lang="pl-PL"/>
          </a:p>
        </p:txBody>
      </p:sp>
      <p:sp>
        <p:nvSpPr>
          <p:cNvPr id="5" name="Footer Placeholder 4">
            <a:extLst>
              <a:ext uri="{FF2B5EF4-FFF2-40B4-BE49-F238E27FC236}">
                <a16:creationId xmlns:a16="http://schemas.microsoft.com/office/drawing/2014/main" id="{B43A25D1-BE0D-084E-2CBD-080F3C6518F0}"/>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5D93F9D4-B846-9E55-3747-77BE2860719F}"/>
              </a:ext>
            </a:extLst>
          </p:cNvPr>
          <p:cNvSpPr txBox="1">
            <a:spLocks noGrp="1"/>
          </p:cNvSpPr>
          <p:nvPr>
            <p:ph type="sldNum" sz="quarter" idx="8"/>
          </p:nvPr>
        </p:nvSpPr>
        <p:spPr/>
        <p:txBody>
          <a:bodyPr/>
          <a:lstStyle>
            <a:lvl1pPr>
              <a:defRPr/>
            </a:lvl1pPr>
          </a:lstStyle>
          <a:p>
            <a:pPr lvl="0"/>
            <a:fld id="{A3FE291B-CA84-4FFE-AFFE-077CBD3177AF}" type="slidenum">
              <a:t>‹#›</a:t>
            </a:fld>
            <a:endParaRPr lang="pl-PL"/>
          </a:p>
        </p:txBody>
      </p:sp>
    </p:spTree>
    <p:extLst>
      <p:ext uri="{BB962C8B-B14F-4D97-AF65-F5344CB8AC3E}">
        <p14:creationId xmlns:p14="http://schemas.microsoft.com/office/powerpoint/2010/main" val="227819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0116D-29C2-1527-00D8-D8763DBBAA8F}"/>
              </a:ext>
            </a:extLst>
          </p:cNvPr>
          <p:cNvSpPr txBox="1">
            <a:spLocks noGrp="1"/>
          </p:cNvSpPr>
          <p:nvPr>
            <p:ph type="title" orient="vert"/>
          </p:nvPr>
        </p:nvSpPr>
        <p:spPr>
          <a:xfrm>
            <a:off x="6543675" y="365129"/>
            <a:ext cx="1971674" cy="5811834"/>
          </a:xfrm>
        </p:spPr>
        <p:txBody>
          <a:bodyPr vert="eaVert"/>
          <a:lstStyle>
            <a:lvl1pPr>
              <a:defRPr/>
            </a:lvl1pPr>
          </a:lstStyle>
          <a:p>
            <a:pPr lvl="0"/>
            <a:r>
              <a:rPr lang="pl-PL"/>
              <a:t>Kliknij, aby edytować styl</a:t>
            </a:r>
            <a:endParaRPr lang="en-US"/>
          </a:p>
        </p:txBody>
      </p:sp>
      <p:sp>
        <p:nvSpPr>
          <p:cNvPr id="3" name="Vertical Text Placeholder 2">
            <a:extLst>
              <a:ext uri="{FF2B5EF4-FFF2-40B4-BE49-F238E27FC236}">
                <a16:creationId xmlns:a16="http://schemas.microsoft.com/office/drawing/2014/main" id="{28936438-12F6-BE99-1592-8357E00F760E}"/>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08E1E330-8666-6B55-D741-A6CC44E32FD6}"/>
              </a:ext>
            </a:extLst>
          </p:cNvPr>
          <p:cNvSpPr txBox="1">
            <a:spLocks noGrp="1"/>
          </p:cNvSpPr>
          <p:nvPr>
            <p:ph type="dt" sz="half" idx="7"/>
          </p:nvPr>
        </p:nvSpPr>
        <p:spPr/>
        <p:txBody>
          <a:bodyPr/>
          <a:lstStyle>
            <a:lvl1pPr>
              <a:defRPr/>
            </a:lvl1pPr>
          </a:lstStyle>
          <a:p>
            <a:pPr lvl="0"/>
            <a:fld id="{CD423800-9374-4F5B-ABF1-5762423432F2}" type="datetime1">
              <a:rPr lang="pl-PL"/>
              <a:pPr lvl="0"/>
              <a:t>23.08.2023</a:t>
            </a:fld>
            <a:endParaRPr lang="pl-PL"/>
          </a:p>
        </p:txBody>
      </p:sp>
      <p:sp>
        <p:nvSpPr>
          <p:cNvPr id="5" name="Footer Placeholder 4">
            <a:extLst>
              <a:ext uri="{FF2B5EF4-FFF2-40B4-BE49-F238E27FC236}">
                <a16:creationId xmlns:a16="http://schemas.microsoft.com/office/drawing/2014/main" id="{19247370-B5C9-F069-496F-728D741D1EDE}"/>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3F98E118-0BB5-FAAD-C0B3-489F446CBFB7}"/>
              </a:ext>
            </a:extLst>
          </p:cNvPr>
          <p:cNvSpPr txBox="1">
            <a:spLocks noGrp="1"/>
          </p:cNvSpPr>
          <p:nvPr>
            <p:ph type="sldNum" sz="quarter" idx="8"/>
          </p:nvPr>
        </p:nvSpPr>
        <p:spPr/>
        <p:txBody>
          <a:bodyPr/>
          <a:lstStyle>
            <a:lvl1pPr>
              <a:defRPr/>
            </a:lvl1pPr>
          </a:lstStyle>
          <a:p>
            <a:pPr lvl="0"/>
            <a:fld id="{05E7E089-90DE-4AF9-B168-10BCA11FED37}" type="slidenum">
              <a:t>‹#›</a:t>
            </a:fld>
            <a:endParaRPr lang="pl-PL"/>
          </a:p>
        </p:txBody>
      </p:sp>
    </p:spTree>
    <p:extLst>
      <p:ext uri="{BB962C8B-B14F-4D97-AF65-F5344CB8AC3E}">
        <p14:creationId xmlns:p14="http://schemas.microsoft.com/office/powerpoint/2010/main" val="135036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EE7E-6656-3A1B-5F20-BDECF90A5DC1}"/>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4F43258A-CF41-C8DA-CE09-7C49060D296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C94979D8-96C7-9604-3A34-50C2ACADD6D1}"/>
              </a:ext>
            </a:extLst>
          </p:cNvPr>
          <p:cNvSpPr txBox="1">
            <a:spLocks noGrp="1"/>
          </p:cNvSpPr>
          <p:nvPr>
            <p:ph type="dt" sz="half" idx="7"/>
          </p:nvPr>
        </p:nvSpPr>
        <p:spPr/>
        <p:txBody>
          <a:bodyPr/>
          <a:lstStyle>
            <a:lvl1pPr>
              <a:defRPr/>
            </a:lvl1pPr>
          </a:lstStyle>
          <a:p>
            <a:pPr lvl="0"/>
            <a:fld id="{BE99A532-5205-4765-B301-F97550B53854}" type="datetime1">
              <a:rPr lang="pl-PL"/>
              <a:pPr lvl="0"/>
              <a:t>23.08.2023</a:t>
            </a:fld>
            <a:endParaRPr lang="pl-PL"/>
          </a:p>
        </p:txBody>
      </p:sp>
      <p:sp>
        <p:nvSpPr>
          <p:cNvPr id="5" name="Footer Placeholder 4">
            <a:extLst>
              <a:ext uri="{FF2B5EF4-FFF2-40B4-BE49-F238E27FC236}">
                <a16:creationId xmlns:a16="http://schemas.microsoft.com/office/drawing/2014/main" id="{29D50335-8D6F-06D5-61EF-A2134B0E761F}"/>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A9EFCB2F-4A29-019D-FB8C-0F62B68E6392}"/>
              </a:ext>
            </a:extLst>
          </p:cNvPr>
          <p:cNvSpPr txBox="1">
            <a:spLocks noGrp="1"/>
          </p:cNvSpPr>
          <p:nvPr>
            <p:ph type="sldNum" sz="quarter" idx="8"/>
          </p:nvPr>
        </p:nvSpPr>
        <p:spPr/>
        <p:txBody>
          <a:bodyPr/>
          <a:lstStyle>
            <a:lvl1pPr>
              <a:defRPr/>
            </a:lvl1pPr>
          </a:lstStyle>
          <a:p>
            <a:pPr lvl="0"/>
            <a:fld id="{E13E60B8-96A8-4EA3-BB6A-1CC178D43401}" type="slidenum">
              <a:t>‹#›</a:t>
            </a:fld>
            <a:endParaRPr lang="pl-PL"/>
          </a:p>
        </p:txBody>
      </p:sp>
    </p:spTree>
    <p:extLst>
      <p:ext uri="{BB962C8B-B14F-4D97-AF65-F5344CB8AC3E}">
        <p14:creationId xmlns:p14="http://schemas.microsoft.com/office/powerpoint/2010/main" val="381565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983D-CCE0-8DDC-D017-46E4F2966FC8}"/>
              </a:ext>
            </a:extLst>
          </p:cNvPr>
          <p:cNvSpPr txBox="1">
            <a:spLocks noGrp="1"/>
          </p:cNvSpPr>
          <p:nvPr>
            <p:ph type="title"/>
          </p:nvPr>
        </p:nvSpPr>
        <p:spPr>
          <a:xfrm>
            <a:off x="623885" y="1709735"/>
            <a:ext cx="7886700" cy="2852735"/>
          </a:xfrm>
        </p:spPr>
        <p:txBody>
          <a:bodyPr anchor="b"/>
          <a:lstStyle>
            <a:lvl1pPr>
              <a:defRPr sz="6000"/>
            </a:lvl1pPr>
          </a:lstStyle>
          <a:p>
            <a:pPr lvl="0"/>
            <a:r>
              <a:rPr lang="pl-PL"/>
              <a:t>Kliknij, aby edytować styl</a:t>
            </a:r>
            <a:endParaRPr lang="en-US"/>
          </a:p>
        </p:txBody>
      </p:sp>
      <p:sp>
        <p:nvSpPr>
          <p:cNvPr id="3" name="Text Placeholder 2">
            <a:extLst>
              <a:ext uri="{FF2B5EF4-FFF2-40B4-BE49-F238E27FC236}">
                <a16:creationId xmlns:a16="http://schemas.microsoft.com/office/drawing/2014/main" id="{5C40088B-1AD0-33DB-F77E-33172804FD18}"/>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pl-PL"/>
              <a:t>Kliknij, aby edytować style wzorca tekstu</a:t>
            </a:r>
          </a:p>
        </p:txBody>
      </p:sp>
      <p:sp>
        <p:nvSpPr>
          <p:cNvPr id="4" name="Date Placeholder 3">
            <a:extLst>
              <a:ext uri="{FF2B5EF4-FFF2-40B4-BE49-F238E27FC236}">
                <a16:creationId xmlns:a16="http://schemas.microsoft.com/office/drawing/2014/main" id="{D7073820-E97E-5A75-9B82-B9ACC6D51855}"/>
              </a:ext>
            </a:extLst>
          </p:cNvPr>
          <p:cNvSpPr txBox="1">
            <a:spLocks noGrp="1"/>
          </p:cNvSpPr>
          <p:nvPr>
            <p:ph type="dt" sz="half" idx="7"/>
          </p:nvPr>
        </p:nvSpPr>
        <p:spPr/>
        <p:txBody>
          <a:bodyPr/>
          <a:lstStyle>
            <a:lvl1pPr>
              <a:defRPr/>
            </a:lvl1pPr>
          </a:lstStyle>
          <a:p>
            <a:pPr lvl="0"/>
            <a:fld id="{139F7789-B27B-4433-A649-D18DD155EBA5}" type="datetime1">
              <a:rPr lang="pl-PL"/>
              <a:pPr lvl="0"/>
              <a:t>23.08.2023</a:t>
            </a:fld>
            <a:endParaRPr lang="pl-PL"/>
          </a:p>
        </p:txBody>
      </p:sp>
      <p:sp>
        <p:nvSpPr>
          <p:cNvPr id="5" name="Footer Placeholder 4">
            <a:extLst>
              <a:ext uri="{FF2B5EF4-FFF2-40B4-BE49-F238E27FC236}">
                <a16:creationId xmlns:a16="http://schemas.microsoft.com/office/drawing/2014/main" id="{7400C53D-D895-CE76-6B92-593DABAFB326}"/>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A6E11DA2-04DD-5E31-F79E-38FC49C7A4D3}"/>
              </a:ext>
            </a:extLst>
          </p:cNvPr>
          <p:cNvSpPr txBox="1">
            <a:spLocks noGrp="1"/>
          </p:cNvSpPr>
          <p:nvPr>
            <p:ph type="sldNum" sz="quarter" idx="8"/>
          </p:nvPr>
        </p:nvSpPr>
        <p:spPr/>
        <p:txBody>
          <a:bodyPr/>
          <a:lstStyle>
            <a:lvl1pPr>
              <a:defRPr/>
            </a:lvl1pPr>
          </a:lstStyle>
          <a:p>
            <a:pPr lvl="0"/>
            <a:fld id="{0F478A47-851C-4AB6-9AA0-FF2DAC313C99}" type="slidenum">
              <a:t>‹#›</a:t>
            </a:fld>
            <a:endParaRPr lang="pl-PL"/>
          </a:p>
        </p:txBody>
      </p:sp>
    </p:spTree>
    <p:extLst>
      <p:ext uri="{BB962C8B-B14F-4D97-AF65-F5344CB8AC3E}">
        <p14:creationId xmlns:p14="http://schemas.microsoft.com/office/powerpoint/2010/main" val="11527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B0E5-3A3F-5D01-6739-A86DC26A7510}"/>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0AF5CC8A-D297-3B98-FC8F-F4218607B758}"/>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a:extLst>
              <a:ext uri="{FF2B5EF4-FFF2-40B4-BE49-F238E27FC236}">
                <a16:creationId xmlns:a16="http://schemas.microsoft.com/office/drawing/2014/main" id="{33A8DCA8-FE86-07B5-43A1-1DB989B9E261}"/>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a:extLst>
              <a:ext uri="{FF2B5EF4-FFF2-40B4-BE49-F238E27FC236}">
                <a16:creationId xmlns:a16="http://schemas.microsoft.com/office/drawing/2014/main" id="{18D4F1D9-988B-57AD-C656-2E3F00B71A69}"/>
              </a:ext>
            </a:extLst>
          </p:cNvPr>
          <p:cNvSpPr txBox="1">
            <a:spLocks noGrp="1"/>
          </p:cNvSpPr>
          <p:nvPr>
            <p:ph type="dt" sz="half" idx="7"/>
          </p:nvPr>
        </p:nvSpPr>
        <p:spPr/>
        <p:txBody>
          <a:bodyPr/>
          <a:lstStyle>
            <a:lvl1pPr>
              <a:defRPr/>
            </a:lvl1pPr>
          </a:lstStyle>
          <a:p>
            <a:pPr lvl="0"/>
            <a:fld id="{30D1B735-E86A-4C4E-BA0C-A3724EECB936}" type="datetime1">
              <a:rPr lang="pl-PL"/>
              <a:pPr lvl="0"/>
              <a:t>23.08.2023</a:t>
            </a:fld>
            <a:endParaRPr lang="pl-PL"/>
          </a:p>
        </p:txBody>
      </p:sp>
      <p:sp>
        <p:nvSpPr>
          <p:cNvPr id="6" name="Footer Placeholder 5">
            <a:extLst>
              <a:ext uri="{FF2B5EF4-FFF2-40B4-BE49-F238E27FC236}">
                <a16:creationId xmlns:a16="http://schemas.microsoft.com/office/drawing/2014/main" id="{D2FEDA22-CE2F-6A1C-1C22-E15F4BBE0232}"/>
              </a:ext>
            </a:extLst>
          </p:cNvPr>
          <p:cNvSpPr txBox="1">
            <a:spLocks noGrp="1"/>
          </p:cNvSpPr>
          <p:nvPr>
            <p:ph type="ftr" sz="quarter" idx="9"/>
          </p:nvPr>
        </p:nvSpPr>
        <p:spPr/>
        <p:txBody>
          <a:bodyPr/>
          <a:lstStyle>
            <a:lvl1pPr>
              <a:defRPr/>
            </a:lvl1pPr>
          </a:lstStyle>
          <a:p>
            <a:pPr lvl="0"/>
            <a:endParaRPr lang="pl-PL"/>
          </a:p>
        </p:txBody>
      </p:sp>
      <p:sp>
        <p:nvSpPr>
          <p:cNvPr id="7" name="Slide Number Placeholder 6">
            <a:extLst>
              <a:ext uri="{FF2B5EF4-FFF2-40B4-BE49-F238E27FC236}">
                <a16:creationId xmlns:a16="http://schemas.microsoft.com/office/drawing/2014/main" id="{AEFFB7DF-DB50-591D-439F-B727E601696F}"/>
              </a:ext>
            </a:extLst>
          </p:cNvPr>
          <p:cNvSpPr txBox="1">
            <a:spLocks noGrp="1"/>
          </p:cNvSpPr>
          <p:nvPr>
            <p:ph type="sldNum" sz="quarter" idx="8"/>
          </p:nvPr>
        </p:nvSpPr>
        <p:spPr/>
        <p:txBody>
          <a:bodyPr/>
          <a:lstStyle>
            <a:lvl1pPr>
              <a:defRPr/>
            </a:lvl1pPr>
          </a:lstStyle>
          <a:p>
            <a:pPr lvl="0"/>
            <a:fld id="{A0B5753F-2A46-4D43-A448-2DB70EDAFD5E}" type="slidenum">
              <a:t>‹#›</a:t>
            </a:fld>
            <a:endParaRPr lang="pl-PL"/>
          </a:p>
        </p:txBody>
      </p:sp>
    </p:spTree>
    <p:extLst>
      <p:ext uri="{BB962C8B-B14F-4D97-AF65-F5344CB8AC3E}">
        <p14:creationId xmlns:p14="http://schemas.microsoft.com/office/powerpoint/2010/main" val="101327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7EAF-EAFF-80AD-004D-2C4E2585405B}"/>
              </a:ext>
            </a:extLst>
          </p:cNvPr>
          <p:cNvSpPr txBox="1">
            <a:spLocks noGrp="1"/>
          </p:cNvSpPr>
          <p:nvPr>
            <p:ph type="title"/>
          </p:nvPr>
        </p:nvSpPr>
        <p:spPr>
          <a:xfrm>
            <a:off x="629838" y="365129"/>
            <a:ext cx="7886700" cy="1325559"/>
          </a:xfrm>
        </p:spPr>
        <p:txBody>
          <a:bodyPr/>
          <a:lstStyle>
            <a:lvl1pPr>
              <a:defRPr/>
            </a:lvl1pPr>
          </a:lstStyle>
          <a:p>
            <a:pPr lvl="0"/>
            <a:r>
              <a:rPr lang="pl-PL"/>
              <a:t>Kliknij, aby edytować styl</a:t>
            </a:r>
            <a:endParaRPr lang="en-US"/>
          </a:p>
        </p:txBody>
      </p:sp>
      <p:sp>
        <p:nvSpPr>
          <p:cNvPr id="3" name="Text Placeholder 2">
            <a:extLst>
              <a:ext uri="{FF2B5EF4-FFF2-40B4-BE49-F238E27FC236}">
                <a16:creationId xmlns:a16="http://schemas.microsoft.com/office/drawing/2014/main" id="{029080F3-2CDF-F851-5E56-AA9D6298374F}"/>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pl-PL"/>
              <a:t>Kliknij, aby edytować style wzorca tekstu</a:t>
            </a:r>
          </a:p>
        </p:txBody>
      </p:sp>
      <p:sp>
        <p:nvSpPr>
          <p:cNvPr id="4" name="Content Placeholder 3">
            <a:extLst>
              <a:ext uri="{FF2B5EF4-FFF2-40B4-BE49-F238E27FC236}">
                <a16:creationId xmlns:a16="http://schemas.microsoft.com/office/drawing/2014/main" id="{73ECB0A4-1FA6-9066-A204-08F634BFB2BF}"/>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a:extLst>
              <a:ext uri="{FF2B5EF4-FFF2-40B4-BE49-F238E27FC236}">
                <a16:creationId xmlns:a16="http://schemas.microsoft.com/office/drawing/2014/main" id="{C1D7AF18-EA93-5D9E-AE0F-6A8AD3D79F7C}"/>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pl-PL"/>
              <a:t>Kliknij, aby edytować style wzorca tekstu</a:t>
            </a:r>
          </a:p>
        </p:txBody>
      </p:sp>
      <p:sp>
        <p:nvSpPr>
          <p:cNvPr id="6" name="Content Placeholder 5">
            <a:extLst>
              <a:ext uri="{FF2B5EF4-FFF2-40B4-BE49-F238E27FC236}">
                <a16:creationId xmlns:a16="http://schemas.microsoft.com/office/drawing/2014/main" id="{5B4A9CC9-36D4-D1E2-0170-85BB18E40200}"/>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a:extLst>
              <a:ext uri="{FF2B5EF4-FFF2-40B4-BE49-F238E27FC236}">
                <a16:creationId xmlns:a16="http://schemas.microsoft.com/office/drawing/2014/main" id="{A9717570-C655-42CE-B90F-3F05A2021C50}"/>
              </a:ext>
            </a:extLst>
          </p:cNvPr>
          <p:cNvSpPr txBox="1">
            <a:spLocks noGrp="1"/>
          </p:cNvSpPr>
          <p:nvPr>
            <p:ph type="dt" sz="half" idx="7"/>
          </p:nvPr>
        </p:nvSpPr>
        <p:spPr/>
        <p:txBody>
          <a:bodyPr/>
          <a:lstStyle>
            <a:lvl1pPr>
              <a:defRPr/>
            </a:lvl1pPr>
          </a:lstStyle>
          <a:p>
            <a:pPr lvl="0"/>
            <a:fld id="{4A23FFC2-8531-4C65-8AA7-BE70888A08AE}" type="datetime1">
              <a:rPr lang="pl-PL"/>
              <a:pPr lvl="0"/>
              <a:t>23.08.2023</a:t>
            </a:fld>
            <a:endParaRPr lang="pl-PL"/>
          </a:p>
        </p:txBody>
      </p:sp>
      <p:sp>
        <p:nvSpPr>
          <p:cNvPr id="8" name="Footer Placeholder 7">
            <a:extLst>
              <a:ext uri="{FF2B5EF4-FFF2-40B4-BE49-F238E27FC236}">
                <a16:creationId xmlns:a16="http://schemas.microsoft.com/office/drawing/2014/main" id="{BA8A20E0-CEC9-FE84-013B-C14F16F89BBD}"/>
              </a:ext>
            </a:extLst>
          </p:cNvPr>
          <p:cNvSpPr txBox="1">
            <a:spLocks noGrp="1"/>
          </p:cNvSpPr>
          <p:nvPr>
            <p:ph type="ftr" sz="quarter" idx="9"/>
          </p:nvPr>
        </p:nvSpPr>
        <p:spPr/>
        <p:txBody>
          <a:bodyPr/>
          <a:lstStyle>
            <a:lvl1pPr>
              <a:defRPr/>
            </a:lvl1pPr>
          </a:lstStyle>
          <a:p>
            <a:pPr lvl="0"/>
            <a:endParaRPr lang="pl-PL"/>
          </a:p>
        </p:txBody>
      </p:sp>
      <p:sp>
        <p:nvSpPr>
          <p:cNvPr id="9" name="Slide Number Placeholder 8">
            <a:extLst>
              <a:ext uri="{FF2B5EF4-FFF2-40B4-BE49-F238E27FC236}">
                <a16:creationId xmlns:a16="http://schemas.microsoft.com/office/drawing/2014/main" id="{E762BA50-F54E-7F92-9ACC-1DB53B1D901D}"/>
              </a:ext>
            </a:extLst>
          </p:cNvPr>
          <p:cNvSpPr txBox="1">
            <a:spLocks noGrp="1"/>
          </p:cNvSpPr>
          <p:nvPr>
            <p:ph type="sldNum" sz="quarter" idx="8"/>
          </p:nvPr>
        </p:nvSpPr>
        <p:spPr/>
        <p:txBody>
          <a:bodyPr/>
          <a:lstStyle>
            <a:lvl1pPr>
              <a:defRPr/>
            </a:lvl1pPr>
          </a:lstStyle>
          <a:p>
            <a:pPr lvl="0"/>
            <a:fld id="{52B3851E-231D-4FD6-8DD1-465BD9FDADF5}" type="slidenum">
              <a:t>‹#›</a:t>
            </a:fld>
            <a:endParaRPr lang="pl-PL"/>
          </a:p>
        </p:txBody>
      </p:sp>
    </p:spTree>
    <p:extLst>
      <p:ext uri="{BB962C8B-B14F-4D97-AF65-F5344CB8AC3E}">
        <p14:creationId xmlns:p14="http://schemas.microsoft.com/office/powerpoint/2010/main" val="334204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3DD7-6A38-002E-7C8C-07718992DDBF}"/>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Date Placeholder 2">
            <a:extLst>
              <a:ext uri="{FF2B5EF4-FFF2-40B4-BE49-F238E27FC236}">
                <a16:creationId xmlns:a16="http://schemas.microsoft.com/office/drawing/2014/main" id="{74A94F52-1361-B38C-A081-522F7E9A0D45}"/>
              </a:ext>
            </a:extLst>
          </p:cNvPr>
          <p:cNvSpPr txBox="1">
            <a:spLocks noGrp="1"/>
          </p:cNvSpPr>
          <p:nvPr>
            <p:ph type="dt" sz="half" idx="7"/>
          </p:nvPr>
        </p:nvSpPr>
        <p:spPr/>
        <p:txBody>
          <a:bodyPr/>
          <a:lstStyle>
            <a:lvl1pPr>
              <a:defRPr/>
            </a:lvl1pPr>
          </a:lstStyle>
          <a:p>
            <a:pPr lvl="0"/>
            <a:fld id="{F81E9B44-4D74-4646-A8A2-11F7E8AD062E}" type="datetime1">
              <a:rPr lang="pl-PL"/>
              <a:pPr lvl="0"/>
              <a:t>23.08.2023</a:t>
            </a:fld>
            <a:endParaRPr lang="pl-PL"/>
          </a:p>
        </p:txBody>
      </p:sp>
      <p:sp>
        <p:nvSpPr>
          <p:cNvPr id="4" name="Footer Placeholder 3">
            <a:extLst>
              <a:ext uri="{FF2B5EF4-FFF2-40B4-BE49-F238E27FC236}">
                <a16:creationId xmlns:a16="http://schemas.microsoft.com/office/drawing/2014/main" id="{39F07EBB-0C73-30D3-8775-C7A0685FBFAD}"/>
              </a:ext>
            </a:extLst>
          </p:cNvPr>
          <p:cNvSpPr txBox="1">
            <a:spLocks noGrp="1"/>
          </p:cNvSpPr>
          <p:nvPr>
            <p:ph type="ftr" sz="quarter" idx="9"/>
          </p:nvPr>
        </p:nvSpPr>
        <p:spPr/>
        <p:txBody>
          <a:bodyPr/>
          <a:lstStyle>
            <a:lvl1pPr>
              <a:defRPr/>
            </a:lvl1pPr>
          </a:lstStyle>
          <a:p>
            <a:pPr lvl="0"/>
            <a:endParaRPr lang="pl-PL"/>
          </a:p>
        </p:txBody>
      </p:sp>
      <p:sp>
        <p:nvSpPr>
          <p:cNvPr id="5" name="Slide Number Placeholder 4">
            <a:extLst>
              <a:ext uri="{FF2B5EF4-FFF2-40B4-BE49-F238E27FC236}">
                <a16:creationId xmlns:a16="http://schemas.microsoft.com/office/drawing/2014/main" id="{AD1E6C8F-4CE9-6F80-3C22-8262BE81EC8A}"/>
              </a:ext>
            </a:extLst>
          </p:cNvPr>
          <p:cNvSpPr txBox="1">
            <a:spLocks noGrp="1"/>
          </p:cNvSpPr>
          <p:nvPr>
            <p:ph type="sldNum" sz="quarter" idx="8"/>
          </p:nvPr>
        </p:nvSpPr>
        <p:spPr/>
        <p:txBody>
          <a:bodyPr/>
          <a:lstStyle>
            <a:lvl1pPr>
              <a:defRPr/>
            </a:lvl1pPr>
          </a:lstStyle>
          <a:p>
            <a:pPr lvl="0"/>
            <a:fld id="{552C7140-DEDA-4D5B-8BF6-13733D936BFE}" type="slidenum">
              <a:t>‹#›</a:t>
            </a:fld>
            <a:endParaRPr lang="pl-PL"/>
          </a:p>
        </p:txBody>
      </p:sp>
    </p:spTree>
    <p:extLst>
      <p:ext uri="{BB962C8B-B14F-4D97-AF65-F5344CB8AC3E}">
        <p14:creationId xmlns:p14="http://schemas.microsoft.com/office/powerpoint/2010/main" val="67005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0EAF94-2626-2B33-5F15-BB7C12CE1BE3}"/>
              </a:ext>
            </a:extLst>
          </p:cNvPr>
          <p:cNvSpPr txBox="1">
            <a:spLocks noGrp="1"/>
          </p:cNvSpPr>
          <p:nvPr>
            <p:ph type="dt" sz="half" idx="7"/>
          </p:nvPr>
        </p:nvSpPr>
        <p:spPr/>
        <p:txBody>
          <a:bodyPr/>
          <a:lstStyle>
            <a:lvl1pPr>
              <a:defRPr/>
            </a:lvl1pPr>
          </a:lstStyle>
          <a:p>
            <a:pPr lvl="0"/>
            <a:fld id="{2012798E-0FE0-4307-9BDE-340C59FB4514}" type="datetime1">
              <a:rPr lang="pl-PL"/>
              <a:pPr lvl="0"/>
              <a:t>23.08.2023</a:t>
            </a:fld>
            <a:endParaRPr lang="pl-PL"/>
          </a:p>
        </p:txBody>
      </p:sp>
      <p:sp>
        <p:nvSpPr>
          <p:cNvPr id="3" name="Footer Placeholder 2">
            <a:extLst>
              <a:ext uri="{FF2B5EF4-FFF2-40B4-BE49-F238E27FC236}">
                <a16:creationId xmlns:a16="http://schemas.microsoft.com/office/drawing/2014/main" id="{DD41796A-F52E-BE43-96D3-494A93E9E564}"/>
              </a:ext>
            </a:extLst>
          </p:cNvPr>
          <p:cNvSpPr txBox="1">
            <a:spLocks noGrp="1"/>
          </p:cNvSpPr>
          <p:nvPr>
            <p:ph type="ftr" sz="quarter" idx="9"/>
          </p:nvPr>
        </p:nvSpPr>
        <p:spPr/>
        <p:txBody>
          <a:bodyPr/>
          <a:lstStyle>
            <a:lvl1pPr>
              <a:defRPr/>
            </a:lvl1pPr>
          </a:lstStyle>
          <a:p>
            <a:pPr lvl="0"/>
            <a:endParaRPr lang="pl-PL"/>
          </a:p>
        </p:txBody>
      </p:sp>
      <p:sp>
        <p:nvSpPr>
          <p:cNvPr id="4" name="Slide Number Placeholder 3">
            <a:extLst>
              <a:ext uri="{FF2B5EF4-FFF2-40B4-BE49-F238E27FC236}">
                <a16:creationId xmlns:a16="http://schemas.microsoft.com/office/drawing/2014/main" id="{61F7386A-930E-3661-E54C-150F7F2F487A}"/>
              </a:ext>
            </a:extLst>
          </p:cNvPr>
          <p:cNvSpPr txBox="1">
            <a:spLocks noGrp="1"/>
          </p:cNvSpPr>
          <p:nvPr>
            <p:ph type="sldNum" sz="quarter" idx="8"/>
          </p:nvPr>
        </p:nvSpPr>
        <p:spPr/>
        <p:txBody>
          <a:bodyPr/>
          <a:lstStyle>
            <a:lvl1pPr>
              <a:defRPr/>
            </a:lvl1pPr>
          </a:lstStyle>
          <a:p>
            <a:pPr lvl="0"/>
            <a:fld id="{25ECE582-20D8-4E27-B7C4-4BDD6AF8F5BF}" type="slidenum">
              <a:t>‹#›</a:t>
            </a:fld>
            <a:endParaRPr lang="pl-PL"/>
          </a:p>
        </p:txBody>
      </p:sp>
    </p:spTree>
    <p:extLst>
      <p:ext uri="{BB962C8B-B14F-4D97-AF65-F5344CB8AC3E}">
        <p14:creationId xmlns:p14="http://schemas.microsoft.com/office/powerpoint/2010/main" val="420028459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E2DB-CDFC-E849-A1B3-A7752406DAC2}"/>
              </a:ext>
            </a:extLst>
          </p:cNvPr>
          <p:cNvSpPr txBox="1">
            <a:spLocks noGrp="1"/>
          </p:cNvSpPr>
          <p:nvPr>
            <p:ph type="title"/>
          </p:nvPr>
        </p:nvSpPr>
        <p:spPr>
          <a:xfrm>
            <a:off x="629838" y="457200"/>
            <a:ext cx="2949177" cy="1600200"/>
          </a:xfrm>
        </p:spPr>
        <p:txBody>
          <a:bodyPr anchor="b"/>
          <a:lstStyle>
            <a:lvl1pPr>
              <a:defRPr sz="3200"/>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62978E51-04E7-31C1-F2C6-E7CE9CD98BA8}"/>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a:extLst>
              <a:ext uri="{FF2B5EF4-FFF2-40B4-BE49-F238E27FC236}">
                <a16:creationId xmlns:a16="http://schemas.microsoft.com/office/drawing/2014/main" id="{4BC256AC-4F3A-BF38-940B-4BB8E4CE278D}"/>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pl-PL"/>
              <a:t>Kliknij, aby edytować style wzorca tekstu</a:t>
            </a:r>
          </a:p>
        </p:txBody>
      </p:sp>
      <p:sp>
        <p:nvSpPr>
          <p:cNvPr id="5" name="Date Placeholder 4">
            <a:extLst>
              <a:ext uri="{FF2B5EF4-FFF2-40B4-BE49-F238E27FC236}">
                <a16:creationId xmlns:a16="http://schemas.microsoft.com/office/drawing/2014/main" id="{0D00A5D4-F5CF-CB52-92E1-BE2F205C037B}"/>
              </a:ext>
            </a:extLst>
          </p:cNvPr>
          <p:cNvSpPr txBox="1">
            <a:spLocks noGrp="1"/>
          </p:cNvSpPr>
          <p:nvPr>
            <p:ph type="dt" sz="half" idx="7"/>
          </p:nvPr>
        </p:nvSpPr>
        <p:spPr/>
        <p:txBody>
          <a:bodyPr/>
          <a:lstStyle>
            <a:lvl1pPr>
              <a:defRPr/>
            </a:lvl1pPr>
          </a:lstStyle>
          <a:p>
            <a:pPr lvl="0"/>
            <a:fld id="{22F7C389-3A8F-4BCB-9DCB-F3DAF1C414BB}" type="datetime1">
              <a:rPr lang="pl-PL"/>
              <a:pPr lvl="0"/>
              <a:t>23.08.2023</a:t>
            </a:fld>
            <a:endParaRPr lang="pl-PL"/>
          </a:p>
        </p:txBody>
      </p:sp>
      <p:sp>
        <p:nvSpPr>
          <p:cNvPr id="6" name="Footer Placeholder 5">
            <a:extLst>
              <a:ext uri="{FF2B5EF4-FFF2-40B4-BE49-F238E27FC236}">
                <a16:creationId xmlns:a16="http://schemas.microsoft.com/office/drawing/2014/main" id="{944323F7-3948-119F-CFFF-FB3B80D5C9E7}"/>
              </a:ext>
            </a:extLst>
          </p:cNvPr>
          <p:cNvSpPr txBox="1">
            <a:spLocks noGrp="1"/>
          </p:cNvSpPr>
          <p:nvPr>
            <p:ph type="ftr" sz="quarter" idx="9"/>
          </p:nvPr>
        </p:nvSpPr>
        <p:spPr/>
        <p:txBody>
          <a:bodyPr/>
          <a:lstStyle>
            <a:lvl1pPr>
              <a:defRPr/>
            </a:lvl1pPr>
          </a:lstStyle>
          <a:p>
            <a:pPr lvl="0"/>
            <a:endParaRPr lang="pl-PL"/>
          </a:p>
        </p:txBody>
      </p:sp>
      <p:sp>
        <p:nvSpPr>
          <p:cNvPr id="7" name="Slide Number Placeholder 6">
            <a:extLst>
              <a:ext uri="{FF2B5EF4-FFF2-40B4-BE49-F238E27FC236}">
                <a16:creationId xmlns:a16="http://schemas.microsoft.com/office/drawing/2014/main" id="{E6BC8033-8093-452D-1DD8-0D1C80E43DF1}"/>
              </a:ext>
            </a:extLst>
          </p:cNvPr>
          <p:cNvSpPr txBox="1">
            <a:spLocks noGrp="1"/>
          </p:cNvSpPr>
          <p:nvPr>
            <p:ph type="sldNum" sz="quarter" idx="8"/>
          </p:nvPr>
        </p:nvSpPr>
        <p:spPr/>
        <p:txBody>
          <a:bodyPr/>
          <a:lstStyle>
            <a:lvl1pPr>
              <a:defRPr/>
            </a:lvl1pPr>
          </a:lstStyle>
          <a:p>
            <a:pPr lvl="0"/>
            <a:fld id="{A5CEEFCA-EB5C-4A0E-AC67-CF50812E764C}" type="slidenum">
              <a:t>‹#›</a:t>
            </a:fld>
            <a:endParaRPr lang="pl-PL"/>
          </a:p>
        </p:txBody>
      </p:sp>
    </p:spTree>
    <p:extLst>
      <p:ext uri="{BB962C8B-B14F-4D97-AF65-F5344CB8AC3E}">
        <p14:creationId xmlns:p14="http://schemas.microsoft.com/office/powerpoint/2010/main" val="176248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8977-0669-3AB7-7C1B-22D652272243}"/>
              </a:ext>
            </a:extLst>
          </p:cNvPr>
          <p:cNvSpPr txBox="1">
            <a:spLocks noGrp="1"/>
          </p:cNvSpPr>
          <p:nvPr>
            <p:ph type="title"/>
          </p:nvPr>
        </p:nvSpPr>
        <p:spPr>
          <a:xfrm>
            <a:off x="629838" y="457200"/>
            <a:ext cx="2949177" cy="1600200"/>
          </a:xfrm>
        </p:spPr>
        <p:txBody>
          <a:bodyPr anchor="b"/>
          <a:lstStyle>
            <a:lvl1pPr>
              <a:defRPr sz="3200"/>
            </a:lvl1pPr>
          </a:lstStyle>
          <a:p>
            <a:pPr lvl="0"/>
            <a:r>
              <a:rPr lang="pl-PL"/>
              <a:t>Kliknij, aby edytować styl</a:t>
            </a:r>
            <a:endParaRPr lang="en-US"/>
          </a:p>
        </p:txBody>
      </p:sp>
      <p:sp>
        <p:nvSpPr>
          <p:cNvPr id="3" name="Picture Placeholder 2">
            <a:extLst>
              <a:ext uri="{FF2B5EF4-FFF2-40B4-BE49-F238E27FC236}">
                <a16:creationId xmlns:a16="http://schemas.microsoft.com/office/drawing/2014/main" id="{54727BC8-EF98-CA84-E480-E0904DCF4AC9}"/>
              </a:ext>
            </a:extLst>
          </p:cNvPr>
          <p:cNvSpPr txBox="1">
            <a:spLocks noGrp="1"/>
          </p:cNvSpPr>
          <p:nvPr>
            <p:ph type="pic" idx="1"/>
          </p:nvPr>
        </p:nvSpPr>
        <p:spPr>
          <a:xfrm>
            <a:off x="3887388" y="987423"/>
            <a:ext cx="4629149" cy="4873623"/>
          </a:xfrm>
        </p:spPr>
        <p:txBody>
          <a:bodyPr/>
          <a:lstStyle>
            <a:lvl1pPr marL="0" indent="0">
              <a:buNone/>
              <a:defRPr sz="3200"/>
            </a:lvl1pPr>
          </a:lstStyle>
          <a:p>
            <a:pPr lvl="0"/>
            <a:r>
              <a:rPr lang="pl-PL"/>
              <a:t>Kliknij ikonę, aby dodać obraz</a:t>
            </a:r>
            <a:endParaRPr lang="en-US"/>
          </a:p>
        </p:txBody>
      </p:sp>
      <p:sp>
        <p:nvSpPr>
          <p:cNvPr id="4" name="Text Placeholder 3">
            <a:extLst>
              <a:ext uri="{FF2B5EF4-FFF2-40B4-BE49-F238E27FC236}">
                <a16:creationId xmlns:a16="http://schemas.microsoft.com/office/drawing/2014/main" id="{19B77D30-C985-35BF-97B6-1711AD69F2EC}"/>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pl-PL"/>
              <a:t>Kliknij, aby edytować style wzorca tekstu</a:t>
            </a:r>
          </a:p>
        </p:txBody>
      </p:sp>
      <p:sp>
        <p:nvSpPr>
          <p:cNvPr id="5" name="Date Placeholder 4">
            <a:extLst>
              <a:ext uri="{FF2B5EF4-FFF2-40B4-BE49-F238E27FC236}">
                <a16:creationId xmlns:a16="http://schemas.microsoft.com/office/drawing/2014/main" id="{DF79F447-C20D-2455-FA99-988D17FFFB6E}"/>
              </a:ext>
            </a:extLst>
          </p:cNvPr>
          <p:cNvSpPr txBox="1">
            <a:spLocks noGrp="1"/>
          </p:cNvSpPr>
          <p:nvPr>
            <p:ph type="dt" sz="half" idx="7"/>
          </p:nvPr>
        </p:nvSpPr>
        <p:spPr/>
        <p:txBody>
          <a:bodyPr/>
          <a:lstStyle>
            <a:lvl1pPr>
              <a:defRPr/>
            </a:lvl1pPr>
          </a:lstStyle>
          <a:p>
            <a:pPr lvl="0"/>
            <a:fld id="{948E0CCF-D22A-4752-AA30-BC71DF645993}" type="datetime1">
              <a:rPr lang="pl-PL"/>
              <a:pPr lvl="0"/>
              <a:t>23.08.2023</a:t>
            </a:fld>
            <a:endParaRPr lang="pl-PL"/>
          </a:p>
        </p:txBody>
      </p:sp>
      <p:sp>
        <p:nvSpPr>
          <p:cNvPr id="6" name="Footer Placeholder 5">
            <a:extLst>
              <a:ext uri="{FF2B5EF4-FFF2-40B4-BE49-F238E27FC236}">
                <a16:creationId xmlns:a16="http://schemas.microsoft.com/office/drawing/2014/main" id="{67EF4399-9A91-C50D-902F-662978D23104}"/>
              </a:ext>
            </a:extLst>
          </p:cNvPr>
          <p:cNvSpPr txBox="1">
            <a:spLocks noGrp="1"/>
          </p:cNvSpPr>
          <p:nvPr>
            <p:ph type="ftr" sz="quarter" idx="9"/>
          </p:nvPr>
        </p:nvSpPr>
        <p:spPr/>
        <p:txBody>
          <a:bodyPr/>
          <a:lstStyle>
            <a:lvl1pPr>
              <a:defRPr/>
            </a:lvl1pPr>
          </a:lstStyle>
          <a:p>
            <a:pPr lvl="0"/>
            <a:endParaRPr lang="pl-PL"/>
          </a:p>
        </p:txBody>
      </p:sp>
      <p:sp>
        <p:nvSpPr>
          <p:cNvPr id="7" name="Slide Number Placeholder 6">
            <a:extLst>
              <a:ext uri="{FF2B5EF4-FFF2-40B4-BE49-F238E27FC236}">
                <a16:creationId xmlns:a16="http://schemas.microsoft.com/office/drawing/2014/main" id="{6DB81144-40E5-1477-9EED-7C290AF247CE}"/>
              </a:ext>
            </a:extLst>
          </p:cNvPr>
          <p:cNvSpPr txBox="1">
            <a:spLocks noGrp="1"/>
          </p:cNvSpPr>
          <p:nvPr>
            <p:ph type="sldNum" sz="quarter" idx="8"/>
          </p:nvPr>
        </p:nvSpPr>
        <p:spPr/>
        <p:txBody>
          <a:bodyPr/>
          <a:lstStyle>
            <a:lvl1pPr>
              <a:defRPr/>
            </a:lvl1pPr>
          </a:lstStyle>
          <a:p>
            <a:pPr lvl="0"/>
            <a:fld id="{DE3FB3C3-C3AE-45D9-935C-B63291617768}" type="slidenum">
              <a:t>‹#›</a:t>
            </a:fld>
            <a:endParaRPr lang="pl-PL"/>
          </a:p>
        </p:txBody>
      </p:sp>
    </p:spTree>
    <p:extLst>
      <p:ext uri="{BB962C8B-B14F-4D97-AF65-F5344CB8AC3E}">
        <p14:creationId xmlns:p14="http://schemas.microsoft.com/office/powerpoint/2010/main" val="257736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EEE422-6452-76FE-AAFA-482B8D98A489}"/>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rmAutofit/>
          </a:bodyPr>
          <a:lstStyle/>
          <a:p>
            <a:pPr lvl="0"/>
            <a:r>
              <a:rPr lang="pl-PL"/>
              <a:t>Kliknij, aby edytować styl</a:t>
            </a:r>
            <a:endParaRPr lang="en-US"/>
          </a:p>
        </p:txBody>
      </p:sp>
      <p:sp>
        <p:nvSpPr>
          <p:cNvPr id="3" name="Text Placeholder 2">
            <a:extLst>
              <a:ext uri="{FF2B5EF4-FFF2-40B4-BE49-F238E27FC236}">
                <a16:creationId xmlns:a16="http://schemas.microsoft.com/office/drawing/2014/main" id="{559C83E6-FCC4-BC36-11A8-AE58DFF010FC}"/>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21578394-A888-BF8D-0577-5CC4DFCA870D}"/>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pPr lvl="0"/>
            <a:fld id="{CE08E0BD-F709-4C74-9612-11EABB5E545D}" type="datetime1">
              <a:rPr lang="pl-PL"/>
              <a:pPr lvl="0"/>
              <a:t>23.08.2023</a:t>
            </a:fld>
            <a:endParaRPr lang="pl-PL"/>
          </a:p>
        </p:txBody>
      </p:sp>
      <p:sp>
        <p:nvSpPr>
          <p:cNvPr id="5" name="Footer Placeholder 4">
            <a:extLst>
              <a:ext uri="{FF2B5EF4-FFF2-40B4-BE49-F238E27FC236}">
                <a16:creationId xmlns:a16="http://schemas.microsoft.com/office/drawing/2014/main" id="{762DA384-C3E4-1B22-7D6D-7D8D0070EF99}"/>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pPr lvl="0"/>
            <a:endParaRPr lang="pl-PL"/>
          </a:p>
        </p:txBody>
      </p:sp>
      <p:sp>
        <p:nvSpPr>
          <p:cNvPr id="6" name="Slide Number Placeholder 5">
            <a:extLst>
              <a:ext uri="{FF2B5EF4-FFF2-40B4-BE49-F238E27FC236}">
                <a16:creationId xmlns:a16="http://schemas.microsoft.com/office/drawing/2014/main" id="{28D9529E-C476-472B-705B-70898B7CD976}"/>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pPr lvl="0"/>
            <a:fld id="{F7964844-0AEC-4223-99DB-8C8B53DEFAD0}"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pl-PL"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pl-PL"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pl-P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pl-P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pl-P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pl-P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3.jpg"/></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5.jpg"/></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5.jpg"/></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9.jpg"/></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2.jpg"/></Relationships>
</file>

<file path=ppt/slides/_rels/slide3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4.jp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2A2EB2-1BD8-20D9-6C73-0A0BE377A56E}"/>
              </a:ext>
            </a:extLst>
          </p:cNvPr>
          <p:cNvSpPr txBox="1">
            <a:spLocks noGrp="1"/>
          </p:cNvSpPr>
          <p:nvPr>
            <p:ph type="ctrTitle"/>
          </p:nvPr>
        </p:nvSpPr>
        <p:spPr>
          <a:xfrm>
            <a:off x="987689" y="1808500"/>
            <a:ext cx="6858000" cy="1159934"/>
          </a:xfrm>
        </p:spPr>
        <p:txBody>
          <a:bodyPr>
            <a:noAutofit/>
          </a:bodyPr>
          <a:lstStyle/>
          <a:p>
            <a:pPr lvl="0"/>
            <a:r>
              <a:rPr lang="it-IT" sz="4400" b="1" dirty="0">
                <a:solidFill>
                  <a:srgbClr val="0E2C8E"/>
                </a:solidFill>
                <a:latin typeface="Calibri"/>
              </a:rPr>
              <a:t>SMART VIDEOMAKING</a:t>
            </a:r>
            <a:endParaRPr lang="pl-PL" sz="4400" b="1" dirty="0">
              <a:solidFill>
                <a:srgbClr val="0E2C8E"/>
              </a:solidFill>
              <a:latin typeface="Calibri"/>
            </a:endParaRPr>
          </a:p>
        </p:txBody>
      </p:sp>
      <p:sp>
        <p:nvSpPr>
          <p:cNvPr id="3" name="Podtytuł 2">
            <a:extLst>
              <a:ext uri="{FF2B5EF4-FFF2-40B4-BE49-F238E27FC236}">
                <a16:creationId xmlns:a16="http://schemas.microsoft.com/office/drawing/2014/main" id="{17170940-72FE-0767-80F5-52B35CCC6163}"/>
              </a:ext>
            </a:extLst>
          </p:cNvPr>
          <p:cNvSpPr txBox="1">
            <a:spLocks noGrp="1"/>
          </p:cNvSpPr>
          <p:nvPr>
            <p:ph type="subTitle" idx="1"/>
          </p:nvPr>
        </p:nvSpPr>
        <p:spPr>
          <a:xfrm>
            <a:off x="1030016" y="3801252"/>
            <a:ext cx="6858000" cy="392945"/>
          </a:xfrm>
        </p:spPr>
        <p:txBody>
          <a:bodyPr/>
          <a:lstStyle/>
          <a:p>
            <a:pPr lvl="0">
              <a:lnSpc>
                <a:spcPct val="80000"/>
              </a:lnSpc>
            </a:pPr>
            <a:r>
              <a:rPr lang="it-IT" b="1" dirty="0">
                <a:solidFill>
                  <a:srgbClr val="0E2C8E"/>
                </a:solidFill>
              </a:rPr>
              <a:t>Your </a:t>
            </a:r>
            <a:r>
              <a:rPr lang="it-IT" b="1" dirty="0" err="1">
                <a:solidFill>
                  <a:srgbClr val="0E2C8E"/>
                </a:solidFill>
              </a:rPr>
              <a:t>videos</a:t>
            </a:r>
            <a:r>
              <a:rPr lang="it-IT" b="1" dirty="0">
                <a:solidFill>
                  <a:srgbClr val="0E2C8E"/>
                </a:solidFill>
              </a:rPr>
              <a:t> </a:t>
            </a:r>
            <a:r>
              <a:rPr lang="it-IT" b="1" dirty="0" err="1">
                <a:solidFill>
                  <a:srgbClr val="0E2C8E"/>
                </a:solidFill>
              </a:rPr>
              <a:t>always</a:t>
            </a:r>
            <a:r>
              <a:rPr lang="it-IT" b="1" dirty="0">
                <a:solidFill>
                  <a:srgbClr val="0E2C8E"/>
                </a:solidFill>
              </a:rPr>
              <a:t> with </a:t>
            </a:r>
            <a:r>
              <a:rPr lang="it-IT" b="1" dirty="0" err="1">
                <a:solidFill>
                  <a:srgbClr val="0E2C8E"/>
                </a:solidFill>
              </a:rPr>
              <a:t>you</a:t>
            </a:r>
            <a:endParaRPr lang="pl-PL" b="1" dirty="0">
              <a:solidFill>
                <a:srgbClr val="0E2C8E"/>
              </a:solidFill>
            </a:endParaRPr>
          </a:p>
          <a:p>
            <a:pPr lvl="0">
              <a:lnSpc>
                <a:spcPct val="80000"/>
              </a:lnSpc>
            </a:pPr>
            <a:endParaRPr lang="pl-PL" b="1" dirty="0">
              <a:solidFill>
                <a:srgbClr val="0E2C8E"/>
              </a:solidFill>
            </a:endParaRPr>
          </a:p>
        </p:txBody>
      </p:sp>
      <p:sp>
        <p:nvSpPr>
          <p:cNvPr id="4" name="Prostokąt 3">
            <a:extLst>
              <a:ext uri="{FF2B5EF4-FFF2-40B4-BE49-F238E27FC236}">
                <a16:creationId xmlns:a16="http://schemas.microsoft.com/office/drawing/2014/main" id="{FB6D7F4C-3991-4370-C83E-EB61845ED806}"/>
              </a:ext>
            </a:extLst>
          </p:cNvPr>
          <p:cNvSpPr/>
          <p:nvPr/>
        </p:nvSpPr>
        <p:spPr>
          <a:xfrm>
            <a:off x="0" y="5926052"/>
            <a:ext cx="9144000" cy="971550"/>
          </a:xfrm>
          <a:prstGeom prst="rect">
            <a:avLst/>
          </a:prstGeom>
          <a:gradFill>
            <a:gsLst>
              <a:gs pos="0">
                <a:srgbClr val="B5D2EC"/>
              </a:gs>
              <a:gs pos="100000">
                <a:srgbClr val="0070C0"/>
              </a:gs>
            </a:gsLst>
            <a:lin ang="5400000"/>
          </a:gra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350" b="0" i="0" u="none" strike="noStrike" kern="0" cap="none" spc="0" baseline="0">
              <a:solidFill>
                <a:srgbClr val="FFFFFF"/>
              </a:solidFill>
              <a:uFillTx/>
              <a:latin typeface="Calibri"/>
            </a:endParaRPr>
          </a:p>
        </p:txBody>
      </p:sp>
      <p:pic>
        <p:nvPicPr>
          <p:cNvPr id="5" name="Obraz 4">
            <a:extLst>
              <a:ext uri="{FF2B5EF4-FFF2-40B4-BE49-F238E27FC236}">
                <a16:creationId xmlns:a16="http://schemas.microsoft.com/office/drawing/2014/main" id="{54F6B883-15A4-91D4-86E2-61EF43500E9B}"/>
              </a:ext>
            </a:extLst>
          </p:cNvPr>
          <p:cNvPicPr>
            <a:picLocks noChangeAspect="1"/>
          </p:cNvPicPr>
          <p:nvPr/>
        </p:nvPicPr>
        <p:blipFill>
          <a:blip r:embed="rId3"/>
          <a:stretch>
            <a:fillRect/>
          </a:stretch>
        </p:blipFill>
        <p:spPr>
          <a:xfrm>
            <a:off x="5249588" y="5996443"/>
            <a:ext cx="2638418" cy="753648"/>
          </a:xfrm>
          <a:prstGeom prst="rect">
            <a:avLst/>
          </a:prstGeom>
          <a:noFill/>
          <a:ln cap="flat">
            <a:noFill/>
          </a:ln>
        </p:spPr>
      </p:pic>
      <p:pic>
        <p:nvPicPr>
          <p:cNvPr id="6" name="Obraz 9">
            <a:extLst>
              <a:ext uri="{FF2B5EF4-FFF2-40B4-BE49-F238E27FC236}">
                <a16:creationId xmlns:a16="http://schemas.microsoft.com/office/drawing/2014/main" id="{313A0C22-0C06-F346-80DB-BA72F07221D3}"/>
              </a:ext>
            </a:extLst>
          </p:cNvPr>
          <p:cNvPicPr>
            <a:picLocks noChangeAspect="1"/>
          </p:cNvPicPr>
          <p:nvPr/>
        </p:nvPicPr>
        <p:blipFill>
          <a:blip r:embed="rId4"/>
          <a:stretch>
            <a:fillRect/>
          </a:stretch>
        </p:blipFill>
        <p:spPr>
          <a:xfrm>
            <a:off x="1118612" y="6120893"/>
            <a:ext cx="2546777" cy="581869"/>
          </a:xfrm>
          <a:prstGeom prst="rect">
            <a:avLst/>
          </a:prstGeom>
          <a:noFill/>
          <a:ln cap="flat">
            <a:noFill/>
          </a:ln>
        </p:spPr>
      </p:pic>
      <p:sp>
        <p:nvSpPr>
          <p:cNvPr id="7" name="Prostokąt 9">
            <a:extLst>
              <a:ext uri="{FF2B5EF4-FFF2-40B4-BE49-F238E27FC236}">
                <a16:creationId xmlns:a16="http://schemas.microsoft.com/office/drawing/2014/main" id="{580FE998-BE59-7185-7EF0-774AB4E2266D}"/>
              </a:ext>
            </a:extLst>
          </p:cNvPr>
          <p:cNvSpPr/>
          <p:nvPr/>
        </p:nvSpPr>
        <p:spPr>
          <a:xfrm>
            <a:off x="0" y="5227606"/>
            <a:ext cx="9144000" cy="716697"/>
          </a:xfrm>
          <a:prstGeom prst="rect">
            <a:avLst/>
          </a:pr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350" b="0" i="0" u="none" strike="noStrike" kern="0" cap="none" spc="0" baseline="0">
              <a:solidFill>
                <a:srgbClr val="FFFFFF"/>
              </a:solidFill>
              <a:uFillTx/>
              <a:latin typeface="Calibri"/>
            </a:endParaRPr>
          </a:p>
        </p:txBody>
      </p:sp>
      <p:pic>
        <p:nvPicPr>
          <p:cNvPr id="8" name="Obraz 11">
            <a:extLst>
              <a:ext uri="{FF2B5EF4-FFF2-40B4-BE49-F238E27FC236}">
                <a16:creationId xmlns:a16="http://schemas.microsoft.com/office/drawing/2014/main" id="{96D0E84D-815B-B46B-7C96-EDAB3B01BE1F}"/>
              </a:ext>
            </a:extLst>
          </p:cNvPr>
          <p:cNvPicPr>
            <a:picLocks noChangeAspect="1"/>
          </p:cNvPicPr>
          <p:nvPr/>
        </p:nvPicPr>
        <p:blipFill>
          <a:blip r:embed="rId5"/>
          <a:stretch>
            <a:fillRect/>
          </a:stretch>
        </p:blipFill>
        <p:spPr>
          <a:xfrm>
            <a:off x="1173742" y="5266514"/>
            <a:ext cx="2228850" cy="620630"/>
          </a:xfrm>
          <a:prstGeom prst="rect">
            <a:avLst/>
          </a:prstGeom>
          <a:noFill/>
          <a:ln cap="flat">
            <a:noFill/>
          </a:ln>
        </p:spPr>
      </p:pic>
      <p:pic>
        <p:nvPicPr>
          <p:cNvPr id="9" name="Obraz 12">
            <a:extLst>
              <a:ext uri="{FF2B5EF4-FFF2-40B4-BE49-F238E27FC236}">
                <a16:creationId xmlns:a16="http://schemas.microsoft.com/office/drawing/2014/main" id="{091E7471-9397-130F-2AF9-330E272FA8F7}"/>
              </a:ext>
            </a:extLst>
          </p:cNvPr>
          <p:cNvPicPr>
            <a:picLocks noChangeAspect="1"/>
          </p:cNvPicPr>
          <p:nvPr/>
        </p:nvPicPr>
        <p:blipFill>
          <a:blip r:embed="rId6"/>
          <a:stretch>
            <a:fillRect/>
          </a:stretch>
        </p:blipFill>
        <p:spPr>
          <a:xfrm>
            <a:off x="6597670" y="5271973"/>
            <a:ext cx="1248018" cy="563892"/>
          </a:xfrm>
          <a:prstGeom prst="rect">
            <a:avLst/>
          </a:prstGeom>
          <a:noFill/>
          <a:ln cap="flat">
            <a:noFill/>
          </a:ln>
        </p:spPr>
      </p:pic>
      <p:pic>
        <p:nvPicPr>
          <p:cNvPr id="10" name="Obraz 13">
            <a:extLst>
              <a:ext uri="{FF2B5EF4-FFF2-40B4-BE49-F238E27FC236}">
                <a16:creationId xmlns:a16="http://schemas.microsoft.com/office/drawing/2014/main" id="{31248ABF-3EEE-F5BC-D750-094405BBD017}"/>
              </a:ext>
            </a:extLst>
          </p:cNvPr>
          <p:cNvPicPr>
            <a:picLocks noChangeAspect="1"/>
          </p:cNvPicPr>
          <p:nvPr/>
        </p:nvPicPr>
        <p:blipFill>
          <a:blip r:embed="rId7"/>
          <a:stretch>
            <a:fillRect/>
          </a:stretch>
        </p:blipFill>
        <p:spPr>
          <a:xfrm>
            <a:off x="4258863" y="5252843"/>
            <a:ext cx="626263" cy="589897"/>
          </a:xfrm>
          <a:prstGeom prst="rect">
            <a:avLst/>
          </a:prstGeom>
          <a:noFill/>
          <a:ln cap="flat">
            <a:noFill/>
          </a:ln>
        </p:spPr>
      </p:pic>
      <p:sp>
        <p:nvSpPr>
          <p:cNvPr id="11" name="pole tekstowe 11">
            <a:extLst>
              <a:ext uri="{FF2B5EF4-FFF2-40B4-BE49-F238E27FC236}">
                <a16:creationId xmlns:a16="http://schemas.microsoft.com/office/drawing/2014/main" id="{16C75890-4422-4D33-6154-461F91414260}"/>
              </a:ext>
            </a:extLst>
          </p:cNvPr>
          <p:cNvSpPr txBox="1"/>
          <p:nvPr/>
        </p:nvSpPr>
        <p:spPr>
          <a:xfrm>
            <a:off x="7145871" y="4739883"/>
            <a:ext cx="1794930" cy="284693"/>
          </a:xfrm>
          <a:prstGeom prst="rect">
            <a:avLst/>
          </a:prstGeom>
          <a:noFill/>
          <a:ln cap="flat">
            <a:noFill/>
          </a:ln>
        </p:spPr>
        <p:txBody>
          <a:bodyPr vert="horz" wrap="square" lIns="68580" tIns="34290" rIns="68580" bIns="34290" anchor="t" anchorCtr="1" compatLnSpc="1">
            <a:spAutoFit/>
          </a:bodyPr>
          <a:lstStyle/>
          <a:p>
            <a:pPr algn="ctr" defTabSz="685800">
              <a:defRPr sz="1800" b="0" i="0" u="none" strike="noStrike" kern="0" cap="none" spc="0" baseline="0">
                <a:solidFill>
                  <a:srgbClr val="000000"/>
                </a:solidFill>
                <a:uFillTx/>
              </a:defRPr>
            </a:pPr>
            <a:r>
              <a:rPr lang="pl-PL" sz="1400" b="1" kern="0" dirty="0">
                <a:solidFill>
                  <a:srgbClr val="0E2C8E"/>
                </a:solidFill>
                <a:latin typeface="Calibri"/>
              </a:rPr>
              <a:t>M4W3-M01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sp>
        <p:nvSpPr>
          <p:cNvPr id="201" name="Google Shape;201;p10"/>
          <p:cNvSpPr/>
          <p:nvPr/>
        </p:nvSpPr>
        <p:spPr>
          <a:xfrm>
            <a:off x="514350" y="2282106"/>
            <a:ext cx="2483428" cy="1662546"/>
          </a:xfrm>
          <a:prstGeom prst="rect">
            <a:avLst/>
          </a:prstGeom>
          <a:solidFill>
            <a:srgbClr val="E2B808"/>
          </a:solidFill>
          <a:ln>
            <a:noFill/>
          </a:ln>
        </p:spPr>
        <p:txBody>
          <a:bodyPr spcFirstLastPara="1" wrap="square" lIns="45713" tIns="45713" rIns="45713" bIns="45713" anchor="ctr" anchorCtr="0">
            <a:noAutofit/>
          </a:bodyPr>
          <a:lstStyle/>
          <a:p>
            <a:endParaRPr sz="900"/>
          </a:p>
        </p:txBody>
      </p:sp>
      <p:sp>
        <p:nvSpPr>
          <p:cNvPr id="202" name="Google Shape;202;p10"/>
          <p:cNvSpPr/>
          <p:nvPr/>
        </p:nvSpPr>
        <p:spPr>
          <a:xfrm>
            <a:off x="3330287" y="2282106"/>
            <a:ext cx="2483428" cy="1662546"/>
          </a:xfrm>
          <a:prstGeom prst="rect">
            <a:avLst/>
          </a:prstGeom>
          <a:solidFill>
            <a:srgbClr val="E2B808"/>
          </a:solidFill>
          <a:ln>
            <a:noFill/>
          </a:ln>
        </p:spPr>
        <p:txBody>
          <a:bodyPr spcFirstLastPara="1" wrap="square" lIns="45713" tIns="45713" rIns="45713" bIns="45713" anchor="ctr" anchorCtr="0">
            <a:noAutofit/>
          </a:bodyPr>
          <a:lstStyle/>
          <a:p>
            <a:endParaRPr sz="900"/>
          </a:p>
        </p:txBody>
      </p:sp>
      <p:sp>
        <p:nvSpPr>
          <p:cNvPr id="203" name="Google Shape;203;p10"/>
          <p:cNvSpPr/>
          <p:nvPr/>
        </p:nvSpPr>
        <p:spPr>
          <a:xfrm>
            <a:off x="6146223" y="2282106"/>
            <a:ext cx="2483428" cy="1662546"/>
          </a:xfrm>
          <a:prstGeom prst="rect">
            <a:avLst/>
          </a:prstGeom>
          <a:solidFill>
            <a:srgbClr val="E2B808"/>
          </a:solidFill>
          <a:ln>
            <a:noFill/>
          </a:ln>
        </p:spPr>
        <p:txBody>
          <a:bodyPr spcFirstLastPara="1" wrap="square" lIns="45713" tIns="45713" rIns="45713" bIns="45713" anchor="ctr" anchorCtr="0">
            <a:noAutofit/>
          </a:bodyPr>
          <a:lstStyle/>
          <a:p>
            <a:endParaRPr sz="900"/>
          </a:p>
        </p:txBody>
      </p:sp>
      <p:pic>
        <p:nvPicPr>
          <p:cNvPr id="204" name="Google Shape;204;p10"/>
          <p:cNvPicPr preferRelativeResize="0"/>
          <p:nvPr/>
        </p:nvPicPr>
        <p:blipFill rotWithShape="1">
          <a:blip r:embed="rId3">
            <a:alphaModFix/>
          </a:blip>
          <a:srcRect l="10818" t="2801" r="9591" b="2801"/>
          <a:stretch/>
        </p:blipFill>
        <p:spPr>
          <a:xfrm>
            <a:off x="636202" y="2369970"/>
            <a:ext cx="2239723" cy="1489074"/>
          </a:xfrm>
          <a:prstGeom prst="rect">
            <a:avLst/>
          </a:prstGeom>
          <a:noFill/>
          <a:ln>
            <a:noFill/>
          </a:ln>
        </p:spPr>
      </p:pic>
      <p:pic>
        <p:nvPicPr>
          <p:cNvPr id="205" name="Google Shape;205;p10"/>
          <p:cNvPicPr preferRelativeResize="0"/>
          <p:nvPr/>
        </p:nvPicPr>
        <p:blipFill rotWithShape="1">
          <a:blip r:embed="rId4">
            <a:alphaModFix/>
          </a:blip>
          <a:srcRect l="16579"/>
          <a:stretch/>
        </p:blipFill>
        <p:spPr>
          <a:xfrm>
            <a:off x="3447642" y="2350576"/>
            <a:ext cx="2263575" cy="1525606"/>
          </a:xfrm>
          <a:prstGeom prst="rect">
            <a:avLst/>
          </a:prstGeom>
          <a:noFill/>
          <a:ln>
            <a:noFill/>
          </a:ln>
        </p:spPr>
      </p:pic>
      <p:pic>
        <p:nvPicPr>
          <p:cNvPr id="206" name="Google Shape;206;p10"/>
          <p:cNvPicPr preferRelativeResize="0"/>
          <p:nvPr/>
        </p:nvPicPr>
        <p:blipFill rotWithShape="1">
          <a:blip r:embed="rId5">
            <a:alphaModFix/>
          </a:blip>
          <a:srcRect r="16502"/>
          <a:stretch/>
        </p:blipFill>
        <p:spPr>
          <a:xfrm>
            <a:off x="6270043" y="2369970"/>
            <a:ext cx="2220470" cy="1506212"/>
          </a:xfrm>
          <a:prstGeom prst="rect">
            <a:avLst/>
          </a:prstGeom>
          <a:noFill/>
          <a:ln>
            <a:noFill/>
          </a:ln>
        </p:spPr>
      </p:pic>
      <p:sp>
        <p:nvSpPr>
          <p:cNvPr id="207" name="Google Shape;207;p10"/>
          <p:cNvSpPr txBox="1"/>
          <p:nvPr/>
        </p:nvSpPr>
        <p:spPr>
          <a:xfrm>
            <a:off x="653487" y="1394196"/>
            <a:ext cx="7837026" cy="554383"/>
          </a:xfrm>
          <a:prstGeom prst="rect">
            <a:avLst/>
          </a:prstGeom>
          <a:noFill/>
          <a:ln>
            <a:noFill/>
          </a:ln>
        </p:spPr>
        <p:txBody>
          <a:bodyPr spcFirstLastPara="1" wrap="square" lIns="0" tIns="0" rIns="0" bIns="0" anchor="t" anchorCtr="0">
            <a:spAutoFit/>
          </a:bodyPr>
          <a:lstStyle/>
          <a:p>
            <a:pPr algn="ctr">
              <a:lnSpc>
                <a:spcPct val="131023"/>
              </a:lnSpc>
            </a:pPr>
            <a:r>
              <a:rPr lang="en-US" sz="2750" b="1">
                <a:solidFill>
                  <a:srgbClr val="FFFFFF"/>
                </a:solidFill>
                <a:latin typeface="Montserrat"/>
                <a:ea typeface="Montserrat"/>
                <a:cs typeface="Montserrat"/>
                <a:sym typeface="Montserrat"/>
              </a:rPr>
              <a:t>SHOTS</a:t>
            </a:r>
            <a:endParaRPr sz="900"/>
          </a:p>
        </p:txBody>
      </p:sp>
      <p:grpSp>
        <p:nvGrpSpPr>
          <p:cNvPr id="208" name="Google Shape;208;p10"/>
          <p:cNvGrpSpPr/>
          <p:nvPr/>
        </p:nvGrpSpPr>
        <p:grpSpPr>
          <a:xfrm>
            <a:off x="514350" y="4187280"/>
            <a:ext cx="2483428" cy="876529"/>
            <a:chOff x="0" y="-57150"/>
            <a:chExt cx="6622473" cy="2337411"/>
          </a:xfrm>
        </p:grpSpPr>
        <p:sp>
          <p:nvSpPr>
            <p:cNvPr id="209" name="Google Shape;209;p10"/>
            <p:cNvSpPr txBox="1"/>
            <p:nvPr/>
          </p:nvSpPr>
          <p:spPr>
            <a:xfrm>
              <a:off x="0" y="-57150"/>
              <a:ext cx="6622473" cy="890501"/>
            </a:xfrm>
            <a:prstGeom prst="rect">
              <a:avLst/>
            </a:prstGeom>
            <a:noFill/>
            <a:ln>
              <a:noFill/>
            </a:ln>
          </p:spPr>
          <p:txBody>
            <a:bodyPr spcFirstLastPara="1" wrap="square" lIns="0" tIns="0" rIns="0" bIns="0" anchor="t" anchorCtr="0">
              <a:spAutoFit/>
            </a:bodyPr>
            <a:lstStyle/>
            <a:p>
              <a:pPr algn="ctr">
                <a:lnSpc>
                  <a:spcPct val="140012"/>
                </a:lnSpc>
              </a:pPr>
              <a:r>
                <a:rPr lang="en-US" sz="1550">
                  <a:solidFill>
                    <a:srgbClr val="FFFFFF"/>
                  </a:solidFill>
                  <a:latin typeface="Montserrat"/>
                  <a:ea typeface="Montserrat"/>
                  <a:cs typeface="Montserrat"/>
                  <a:sym typeface="Montserrat"/>
                </a:rPr>
                <a:t>FULL PICTURE</a:t>
              </a:r>
              <a:endParaRPr sz="900"/>
            </a:p>
          </p:txBody>
        </p:sp>
        <p:sp>
          <p:nvSpPr>
            <p:cNvPr id="210" name="Google Shape;210;p10"/>
            <p:cNvSpPr txBox="1"/>
            <p:nvPr/>
          </p:nvSpPr>
          <p:spPr>
            <a:xfrm>
              <a:off x="9352" y="843970"/>
              <a:ext cx="6603766" cy="1436291"/>
            </a:xfrm>
            <a:prstGeom prst="rect">
              <a:avLst/>
            </a:prstGeom>
            <a:noFill/>
            <a:ln>
              <a:noFill/>
            </a:ln>
          </p:spPr>
          <p:txBody>
            <a:bodyPr spcFirstLastPara="1" wrap="square" lIns="0" tIns="0" rIns="0" bIns="0" anchor="t" anchorCtr="0">
              <a:spAutoFit/>
            </a:bodyPr>
            <a:lstStyle/>
            <a:p>
              <a:pPr algn="just">
                <a:lnSpc>
                  <a:spcPct val="140016"/>
                </a:lnSpc>
              </a:pPr>
              <a:r>
                <a:rPr lang="en-US" sz="1250">
                  <a:solidFill>
                    <a:srgbClr val="FFFFFF"/>
                  </a:solidFill>
                  <a:latin typeface="Montserrat Light"/>
                  <a:ea typeface="Montserrat Light"/>
                  <a:cs typeface="Montserrat Light"/>
                  <a:sym typeface="Montserrat Light"/>
                </a:rPr>
                <a:t>The protagonist of the scene is framed from head to toe.</a:t>
              </a:r>
              <a:endParaRPr sz="900"/>
            </a:p>
          </p:txBody>
        </p:sp>
      </p:grpSp>
      <p:grpSp>
        <p:nvGrpSpPr>
          <p:cNvPr id="211" name="Google Shape;211;p10"/>
          <p:cNvGrpSpPr/>
          <p:nvPr/>
        </p:nvGrpSpPr>
        <p:grpSpPr>
          <a:xfrm>
            <a:off x="3330287" y="4187281"/>
            <a:ext cx="2483428" cy="884137"/>
            <a:chOff x="0" y="-57150"/>
            <a:chExt cx="6622473" cy="2357699"/>
          </a:xfrm>
        </p:grpSpPr>
        <p:sp>
          <p:nvSpPr>
            <p:cNvPr id="212" name="Google Shape;212;p10"/>
            <p:cNvSpPr txBox="1"/>
            <p:nvPr/>
          </p:nvSpPr>
          <p:spPr>
            <a:xfrm>
              <a:off x="0" y="-57150"/>
              <a:ext cx="6622473" cy="919227"/>
            </a:xfrm>
            <a:prstGeom prst="rect">
              <a:avLst/>
            </a:prstGeom>
            <a:noFill/>
            <a:ln>
              <a:noFill/>
            </a:ln>
          </p:spPr>
          <p:txBody>
            <a:bodyPr spcFirstLastPara="1" wrap="square" lIns="0" tIns="0" rIns="0" bIns="0" anchor="t" anchorCtr="0">
              <a:spAutoFit/>
            </a:bodyPr>
            <a:lstStyle/>
            <a:p>
              <a:pPr algn="ctr">
                <a:lnSpc>
                  <a:spcPct val="140043"/>
                </a:lnSpc>
              </a:pPr>
              <a:r>
                <a:rPr lang="en-US" sz="1600">
                  <a:solidFill>
                    <a:srgbClr val="FFFFFF"/>
                  </a:solidFill>
                  <a:latin typeface="Montserrat"/>
                  <a:ea typeface="Montserrat"/>
                  <a:cs typeface="Montserrat"/>
                  <a:sym typeface="Montserrat"/>
                </a:rPr>
                <a:t>MEDIUM SHOT</a:t>
              </a:r>
              <a:endParaRPr sz="900"/>
            </a:p>
          </p:txBody>
        </p:sp>
        <p:sp>
          <p:nvSpPr>
            <p:cNvPr id="213" name="Google Shape;213;p10"/>
            <p:cNvSpPr txBox="1"/>
            <p:nvPr/>
          </p:nvSpPr>
          <p:spPr>
            <a:xfrm>
              <a:off x="9352" y="864258"/>
              <a:ext cx="6603766" cy="1436291"/>
            </a:xfrm>
            <a:prstGeom prst="rect">
              <a:avLst/>
            </a:prstGeom>
            <a:noFill/>
            <a:ln>
              <a:noFill/>
            </a:ln>
          </p:spPr>
          <p:txBody>
            <a:bodyPr spcFirstLastPara="1" wrap="square" lIns="0" tIns="0" rIns="0" bIns="0" anchor="t" anchorCtr="0">
              <a:spAutoFit/>
            </a:bodyPr>
            <a:lstStyle/>
            <a:p>
              <a:pPr algn="just">
                <a:lnSpc>
                  <a:spcPct val="140016"/>
                </a:lnSpc>
              </a:pPr>
              <a:r>
                <a:rPr lang="en-US" sz="1250">
                  <a:solidFill>
                    <a:srgbClr val="FFFFFF"/>
                  </a:solidFill>
                  <a:latin typeface="Montserrat Light"/>
                  <a:ea typeface="Montserrat Light"/>
                  <a:cs typeface="Montserrat Light"/>
                  <a:sym typeface="Montserrat Light"/>
                </a:rPr>
                <a:t>The protagonist is framed from the waist up.</a:t>
              </a:r>
              <a:endParaRPr sz="900"/>
            </a:p>
          </p:txBody>
        </p:sp>
      </p:grpSp>
      <p:grpSp>
        <p:nvGrpSpPr>
          <p:cNvPr id="214" name="Google Shape;214;p10"/>
          <p:cNvGrpSpPr/>
          <p:nvPr/>
        </p:nvGrpSpPr>
        <p:grpSpPr>
          <a:xfrm>
            <a:off x="6146223" y="4183709"/>
            <a:ext cx="2483428" cy="872481"/>
            <a:chOff x="0" y="-66675"/>
            <a:chExt cx="6622473" cy="2326615"/>
          </a:xfrm>
        </p:grpSpPr>
        <p:sp>
          <p:nvSpPr>
            <p:cNvPr id="215" name="Google Shape;215;p10"/>
            <p:cNvSpPr txBox="1"/>
            <p:nvPr/>
          </p:nvSpPr>
          <p:spPr>
            <a:xfrm>
              <a:off x="0" y="-66675"/>
              <a:ext cx="6622473" cy="1723549"/>
            </a:xfrm>
            <a:prstGeom prst="rect">
              <a:avLst/>
            </a:prstGeom>
            <a:noFill/>
            <a:ln>
              <a:noFill/>
            </a:ln>
          </p:spPr>
          <p:txBody>
            <a:bodyPr spcFirstLastPara="1" wrap="square" lIns="0" tIns="0" rIns="0" bIns="0" anchor="t" anchorCtr="0">
              <a:spAutoFit/>
            </a:bodyPr>
            <a:lstStyle/>
            <a:p>
              <a:pPr algn="ctr">
                <a:lnSpc>
                  <a:spcPct val="140000"/>
                </a:lnSpc>
              </a:pPr>
              <a:r>
                <a:rPr lang="en-US" sz="1500">
                  <a:solidFill>
                    <a:srgbClr val="FFFFFF"/>
                  </a:solidFill>
                  <a:latin typeface="Montserrat"/>
                  <a:ea typeface="Montserrat"/>
                  <a:cs typeface="Montserrat"/>
                  <a:sym typeface="Montserrat"/>
                </a:rPr>
                <a:t>MEDIUM CLOSE-UP SHOT</a:t>
              </a:r>
              <a:endParaRPr sz="900"/>
            </a:p>
          </p:txBody>
        </p:sp>
        <p:sp>
          <p:nvSpPr>
            <p:cNvPr id="216" name="Google Shape;216;p10"/>
            <p:cNvSpPr txBox="1"/>
            <p:nvPr/>
          </p:nvSpPr>
          <p:spPr>
            <a:xfrm>
              <a:off x="9352" y="823650"/>
              <a:ext cx="6603766" cy="1436290"/>
            </a:xfrm>
            <a:prstGeom prst="rect">
              <a:avLst/>
            </a:prstGeom>
            <a:noFill/>
            <a:ln>
              <a:noFill/>
            </a:ln>
          </p:spPr>
          <p:txBody>
            <a:bodyPr spcFirstLastPara="1" wrap="square" lIns="0" tIns="0" rIns="0" bIns="0" anchor="t" anchorCtr="0">
              <a:spAutoFit/>
            </a:bodyPr>
            <a:lstStyle/>
            <a:p>
              <a:pPr algn="just">
                <a:lnSpc>
                  <a:spcPct val="140016"/>
                </a:lnSpc>
              </a:pPr>
              <a:r>
                <a:rPr lang="en-US" sz="1250">
                  <a:solidFill>
                    <a:srgbClr val="FFFFFF"/>
                  </a:solidFill>
                  <a:latin typeface="Montserrat Light"/>
                  <a:ea typeface="Montserrat Light"/>
                  <a:cs typeface="Montserrat Light"/>
                  <a:sym typeface="Montserrat Light"/>
                </a:rPr>
                <a:t>The protagonist is framed from the shoulders up.</a:t>
              </a:r>
              <a:endParaRPr sz="900"/>
            </a:p>
          </p:txBody>
        </p:sp>
      </p:grpSp>
      <p:pic>
        <p:nvPicPr>
          <p:cNvPr id="2" name="Obraz 1">
            <a:extLst>
              <a:ext uri="{FF2B5EF4-FFF2-40B4-BE49-F238E27FC236}">
                <a16:creationId xmlns:a16="http://schemas.microsoft.com/office/drawing/2014/main" id="{16FF7E46-4F48-B960-25B4-1B042598DDD9}"/>
              </a:ext>
            </a:extLst>
          </p:cNvPr>
          <p:cNvPicPr>
            <a:picLocks noChangeAspect="1"/>
          </p:cNvPicPr>
          <p:nvPr/>
        </p:nvPicPr>
        <p:blipFill>
          <a:blip r:embed="rId6"/>
          <a:stretch>
            <a:fillRect/>
          </a:stretch>
        </p:blipFill>
        <p:spPr>
          <a:xfrm>
            <a:off x="395596" y="339553"/>
            <a:ext cx="2219596" cy="507117"/>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p:nvPr/>
        </p:nvSpPr>
        <p:spPr>
          <a:xfrm>
            <a:off x="109105" y="970303"/>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sp>
        <p:nvSpPr>
          <p:cNvPr id="222" name="Google Shape;222;p11"/>
          <p:cNvSpPr/>
          <p:nvPr/>
        </p:nvSpPr>
        <p:spPr>
          <a:xfrm>
            <a:off x="514350" y="2282106"/>
            <a:ext cx="2483428" cy="1662546"/>
          </a:xfrm>
          <a:prstGeom prst="rect">
            <a:avLst/>
          </a:prstGeom>
          <a:solidFill>
            <a:srgbClr val="E2B808"/>
          </a:solidFill>
          <a:ln>
            <a:noFill/>
          </a:ln>
        </p:spPr>
        <p:txBody>
          <a:bodyPr spcFirstLastPara="1" wrap="square" lIns="45713" tIns="45713" rIns="45713" bIns="45713" anchor="ctr" anchorCtr="0">
            <a:noAutofit/>
          </a:bodyPr>
          <a:lstStyle/>
          <a:p>
            <a:endParaRPr sz="900"/>
          </a:p>
        </p:txBody>
      </p:sp>
      <p:sp>
        <p:nvSpPr>
          <p:cNvPr id="223" name="Google Shape;223;p11"/>
          <p:cNvSpPr/>
          <p:nvPr/>
        </p:nvSpPr>
        <p:spPr>
          <a:xfrm>
            <a:off x="3330287" y="2282106"/>
            <a:ext cx="2483428" cy="1662546"/>
          </a:xfrm>
          <a:prstGeom prst="rect">
            <a:avLst/>
          </a:prstGeom>
          <a:solidFill>
            <a:srgbClr val="E2B808"/>
          </a:solidFill>
          <a:ln>
            <a:noFill/>
          </a:ln>
        </p:spPr>
        <p:txBody>
          <a:bodyPr spcFirstLastPara="1" wrap="square" lIns="45713" tIns="45713" rIns="45713" bIns="45713" anchor="ctr" anchorCtr="0">
            <a:noAutofit/>
          </a:bodyPr>
          <a:lstStyle/>
          <a:p>
            <a:endParaRPr sz="900"/>
          </a:p>
        </p:txBody>
      </p:sp>
      <p:sp>
        <p:nvSpPr>
          <p:cNvPr id="224" name="Google Shape;224;p11"/>
          <p:cNvSpPr/>
          <p:nvPr/>
        </p:nvSpPr>
        <p:spPr>
          <a:xfrm>
            <a:off x="6146223" y="2282106"/>
            <a:ext cx="2483428" cy="1662546"/>
          </a:xfrm>
          <a:prstGeom prst="rect">
            <a:avLst/>
          </a:prstGeom>
          <a:solidFill>
            <a:srgbClr val="E2B808"/>
          </a:solidFill>
          <a:ln>
            <a:noFill/>
          </a:ln>
        </p:spPr>
        <p:txBody>
          <a:bodyPr spcFirstLastPara="1" wrap="square" lIns="45713" tIns="45713" rIns="45713" bIns="45713" anchor="ctr" anchorCtr="0">
            <a:noAutofit/>
          </a:bodyPr>
          <a:lstStyle/>
          <a:p>
            <a:endParaRPr sz="900"/>
          </a:p>
        </p:txBody>
      </p:sp>
      <p:pic>
        <p:nvPicPr>
          <p:cNvPr id="225" name="Google Shape;225;p11"/>
          <p:cNvPicPr preferRelativeResize="0"/>
          <p:nvPr/>
        </p:nvPicPr>
        <p:blipFill rotWithShape="1">
          <a:blip r:embed="rId3">
            <a:alphaModFix/>
          </a:blip>
          <a:srcRect t="1645" b="1645"/>
          <a:stretch/>
        </p:blipFill>
        <p:spPr>
          <a:xfrm>
            <a:off x="3413899" y="2369970"/>
            <a:ext cx="2314297" cy="1488335"/>
          </a:xfrm>
          <a:prstGeom prst="rect">
            <a:avLst/>
          </a:prstGeom>
          <a:noFill/>
          <a:ln>
            <a:noFill/>
          </a:ln>
        </p:spPr>
      </p:pic>
      <p:pic>
        <p:nvPicPr>
          <p:cNvPr id="226" name="Google Shape;226;p11"/>
          <p:cNvPicPr preferRelativeResize="0"/>
          <p:nvPr/>
        </p:nvPicPr>
        <p:blipFill rotWithShape="1">
          <a:blip r:embed="rId4">
            <a:alphaModFix/>
          </a:blip>
          <a:srcRect t="1843" r="408" b="1844"/>
          <a:stretch/>
        </p:blipFill>
        <p:spPr>
          <a:xfrm>
            <a:off x="6242824" y="2369970"/>
            <a:ext cx="2314297" cy="1488335"/>
          </a:xfrm>
          <a:prstGeom prst="rect">
            <a:avLst/>
          </a:prstGeom>
          <a:noFill/>
          <a:ln>
            <a:noFill/>
          </a:ln>
        </p:spPr>
      </p:pic>
      <p:pic>
        <p:nvPicPr>
          <p:cNvPr id="227" name="Google Shape;227;p11"/>
          <p:cNvPicPr preferRelativeResize="0"/>
          <p:nvPr/>
        </p:nvPicPr>
        <p:blipFill rotWithShape="1">
          <a:blip r:embed="rId5">
            <a:alphaModFix/>
          </a:blip>
          <a:srcRect r="15576"/>
          <a:stretch/>
        </p:blipFill>
        <p:spPr>
          <a:xfrm>
            <a:off x="591291" y="2365207"/>
            <a:ext cx="2339070" cy="1488335"/>
          </a:xfrm>
          <a:prstGeom prst="rect">
            <a:avLst/>
          </a:prstGeom>
          <a:noFill/>
          <a:ln>
            <a:noFill/>
          </a:ln>
        </p:spPr>
      </p:pic>
      <p:pic>
        <p:nvPicPr>
          <p:cNvPr id="228" name="Google Shape;228;p11"/>
          <p:cNvPicPr preferRelativeResize="0"/>
          <p:nvPr/>
        </p:nvPicPr>
        <p:blipFill rotWithShape="1">
          <a:blip r:embed="rId6">
            <a:alphaModFix/>
          </a:blip>
          <a:srcRect t="1737" b="1736"/>
          <a:stretch/>
        </p:blipFill>
        <p:spPr>
          <a:xfrm>
            <a:off x="3413899" y="2369970"/>
            <a:ext cx="2314297" cy="1488335"/>
          </a:xfrm>
          <a:prstGeom prst="rect">
            <a:avLst/>
          </a:prstGeom>
          <a:noFill/>
          <a:ln>
            <a:noFill/>
          </a:ln>
        </p:spPr>
      </p:pic>
      <p:pic>
        <p:nvPicPr>
          <p:cNvPr id="229" name="Google Shape;229;p11"/>
          <p:cNvPicPr preferRelativeResize="0"/>
          <p:nvPr/>
        </p:nvPicPr>
        <p:blipFill rotWithShape="1">
          <a:blip r:embed="rId7">
            <a:alphaModFix/>
          </a:blip>
          <a:srcRect t="1438" b="246"/>
          <a:stretch/>
        </p:blipFill>
        <p:spPr>
          <a:xfrm>
            <a:off x="6242824" y="2350920"/>
            <a:ext cx="2314297" cy="1507385"/>
          </a:xfrm>
          <a:prstGeom prst="rect">
            <a:avLst/>
          </a:prstGeom>
          <a:noFill/>
          <a:ln>
            <a:noFill/>
          </a:ln>
        </p:spPr>
      </p:pic>
      <p:sp>
        <p:nvSpPr>
          <p:cNvPr id="230" name="Google Shape;230;p11"/>
          <p:cNvSpPr txBox="1"/>
          <p:nvPr/>
        </p:nvSpPr>
        <p:spPr>
          <a:xfrm>
            <a:off x="653487" y="1394196"/>
            <a:ext cx="7837026" cy="554383"/>
          </a:xfrm>
          <a:prstGeom prst="rect">
            <a:avLst/>
          </a:prstGeom>
          <a:noFill/>
          <a:ln>
            <a:noFill/>
          </a:ln>
        </p:spPr>
        <p:txBody>
          <a:bodyPr spcFirstLastPara="1" wrap="square" lIns="0" tIns="0" rIns="0" bIns="0" anchor="t" anchorCtr="0">
            <a:spAutoFit/>
          </a:bodyPr>
          <a:lstStyle/>
          <a:p>
            <a:pPr algn="ctr">
              <a:lnSpc>
                <a:spcPct val="131023"/>
              </a:lnSpc>
            </a:pPr>
            <a:r>
              <a:rPr lang="en-US" sz="2750" b="1">
                <a:solidFill>
                  <a:srgbClr val="FFFFFF"/>
                </a:solidFill>
                <a:latin typeface="Montserrat"/>
                <a:ea typeface="Montserrat"/>
                <a:cs typeface="Montserrat"/>
                <a:sym typeface="Montserrat"/>
              </a:rPr>
              <a:t>SHOTS</a:t>
            </a:r>
            <a:endParaRPr sz="900"/>
          </a:p>
        </p:txBody>
      </p:sp>
      <p:grpSp>
        <p:nvGrpSpPr>
          <p:cNvPr id="231" name="Google Shape;231;p11"/>
          <p:cNvGrpSpPr/>
          <p:nvPr/>
        </p:nvGrpSpPr>
        <p:grpSpPr>
          <a:xfrm>
            <a:off x="446871" y="4187281"/>
            <a:ext cx="2618387" cy="1113517"/>
            <a:chOff x="0" y="-57150"/>
            <a:chExt cx="6982364" cy="2969376"/>
          </a:xfrm>
        </p:grpSpPr>
        <p:sp>
          <p:nvSpPr>
            <p:cNvPr id="232" name="Google Shape;232;p11"/>
            <p:cNvSpPr txBox="1"/>
            <p:nvPr/>
          </p:nvSpPr>
          <p:spPr>
            <a:xfrm>
              <a:off x="0" y="-57150"/>
              <a:ext cx="6982364" cy="890501"/>
            </a:xfrm>
            <a:prstGeom prst="rect">
              <a:avLst/>
            </a:prstGeom>
            <a:noFill/>
            <a:ln>
              <a:noFill/>
            </a:ln>
          </p:spPr>
          <p:txBody>
            <a:bodyPr spcFirstLastPara="1" wrap="square" lIns="0" tIns="0" rIns="0" bIns="0" anchor="t" anchorCtr="0">
              <a:spAutoFit/>
            </a:bodyPr>
            <a:lstStyle/>
            <a:p>
              <a:pPr algn="ctr">
                <a:lnSpc>
                  <a:spcPct val="140012"/>
                </a:lnSpc>
              </a:pPr>
              <a:r>
                <a:rPr lang="en-US" sz="1550">
                  <a:solidFill>
                    <a:srgbClr val="FFFFFF"/>
                  </a:solidFill>
                  <a:latin typeface="Montserrat"/>
                  <a:ea typeface="Montserrat"/>
                  <a:cs typeface="Montserrat"/>
                  <a:sym typeface="Montserrat"/>
                </a:rPr>
                <a:t>CLOSE-UP SHOT</a:t>
              </a:r>
              <a:endParaRPr sz="900"/>
            </a:p>
          </p:txBody>
        </p:sp>
        <p:sp>
          <p:nvSpPr>
            <p:cNvPr id="233" name="Google Shape;233;p11"/>
            <p:cNvSpPr txBox="1"/>
            <p:nvPr/>
          </p:nvSpPr>
          <p:spPr>
            <a:xfrm>
              <a:off x="9861" y="843969"/>
              <a:ext cx="6962644" cy="2068257"/>
            </a:xfrm>
            <a:prstGeom prst="rect">
              <a:avLst/>
            </a:prstGeom>
            <a:noFill/>
            <a:ln>
              <a:noFill/>
            </a:ln>
          </p:spPr>
          <p:txBody>
            <a:bodyPr spcFirstLastPara="1" wrap="square" lIns="0" tIns="0" rIns="0" bIns="0" anchor="t" anchorCtr="0">
              <a:spAutoFit/>
            </a:bodyPr>
            <a:lstStyle/>
            <a:p>
              <a:pPr algn="just">
                <a:lnSpc>
                  <a:spcPct val="139958"/>
                </a:lnSpc>
              </a:pPr>
              <a:r>
                <a:rPr lang="en-US" sz="1200">
                  <a:solidFill>
                    <a:srgbClr val="FFFFFF"/>
                  </a:solidFill>
                  <a:latin typeface="Montserrat Light"/>
                  <a:ea typeface="Montserrat Light"/>
                  <a:cs typeface="Montserrat Light"/>
                  <a:sym typeface="Montserrat Light"/>
                </a:rPr>
                <a:t>The shot shows only the face of the protagonist to emphasize his expressions.</a:t>
              </a:r>
              <a:endParaRPr sz="900"/>
            </a:p>
          </p:txBody>
        </p:sp>
      </p:grpSp>
      <p:grpSp>
        <p:nvGrpSpPr>
          <p:cNvPr id="234" name="Google Shape;234;p11"/>
          <p:cNvGrpSpPr/>
          <p:nvPr/>
        </p:nvGrpSpPr>
        <p:grpSpPr>
          <a:xfrm>
            <a:off x="3330287" y="4187280"/>
            <a:ext cx="2560025" cy="1260751"/>
            <a:chOff x="0" y="-57150"/>
            <a:chExt cx="6826731" cy="3362003"/>
          </a:xfrm>
        </p:grpSpPr>
        <p:sp>
          <p:nvSpPr>
            <p:cNvPr id="235" name="Google Shape;235;p11"/>
            <p:cNvSpPr txBox="1"/>
            <p:nvPr/>
          </p:nvSpPr>
          <p:spPr>
            <a:xfrm>
              <a:off x="0" y="-57150"/>
              <a:ext cx="6622473" cy="1666096"/>
            </a:xfrm>
            <a:prstGeom prst="rect">
              <a:avLst/>
            </a:prstGeom>
            <a:noFill/>
            <a:ln>
              <a:noFill/>
            </a:ln>
          </p:spPr>
          <p:txBody>
            <a:bodyPr spcFirstLastPara="1" wrap="square" lIns="0" tIns="0" rIns="0" bIns="0" anchor="t" anchorCtr="0">
              <a:spAutoFit/>
            </a:bodyPr>
            <a:lstStyle/>
            <a:p>
              <a:pPr algn="ctr">
                <a:lnSpc>
                  <a:spcPct val="140000"/>
                </a:lnSpc>
              </a:pPr>
              <a:r>
                <a:rPr lang="en-US" sz="1450">
                  <a:solidFill>
                    <a:srgbClr val="FFFFFF"/>
                  </a:solidFill>
                  <a:latin typeface="Montserrat"/>
                  <a:ea typeface="Montserrat"/>
                  <a:cs typeface="Montserrat"/>
                  <a:sym typeface="Montserrat"/>
                </a:rPr>
                <a:t>EXTREME CLOSE-UP SHOT</a:t>
              </a:r>
              <a:endParaRPr sz="900"/>
            </a:p>
          </p:txBody>
        </p:sp>
        <p:sp>
          <p:nvSpPr>
            <p:cNvPr id="236" name="Google Shape;236;p11"/>
            <p:cNvSpPr txBox="1"/>
            <p:nvPr/>
          </p:nvSpPr>
          <p:spPr>
            <a:xfrm>
              <a:off x="222965" y="1868562"/>
              <a:ext cx="6603766" cy="1436291"/>
            </a:xfrm>
            <a:prstGeom prst="rect">
              <a:avLst/>
            </a:prstGeom>
            <a:noFill/>
            <a:ln>
              <a:noFill/>
            </a:ln>
          </p:spPr>
          <p:txBody>
            <a:bodyPr spcFirstLastPara="1" wrap="square" lIns="0" tIns="0" rIns="0" bIns="0" anchor="t" anchorCtr="0">
              <a:spAutoFit/>
            </a:bodyPr>
            <a:lstStyle/>
            <a:p>
              <a:pPr algn="just">
                <a:lnSpc>
                  <a:spcPct val="140016"/>
                </a:lnSpc>
              </a:pPr>
              <a:r>
                <a:rPr lang="en-US" sz="1250" dirty="0">
                  <a:solidFill>
                    <a:srgbClr val="FFFFFF"/>
                  </a:solidFill>
                  <a:latin typeface="Montserrat Light"/>
                  <a:ea typeface="Montserrat Light"/>
                  <a:cs typeface="Montserrat Light"/>
                  <a:sym typeface="Montserrat Light"/>
                </a:rPr>
                <a:t>Very close shot on a particular human.</a:t>
              </a:r>
              <a:endParaRPr sz="900" dirty="0"/>
            </a:p>
          </p:txBody>
        </p:sp>
      </p:grpSp>
      <p:grpSp>
        <p:nvGrpSpPr>
          <p:cNvPr id="237" name="Google Shape;237;p11"/>
          <p:cNvGrpSpPr/>
          <p:nvPr/>
        </p:nvGrpSpPr>
        <p:grpSpPr>
          <a:xfrm>
            <a:off x="6146223" y="4187281"/>
            <a:ext cx="2483428" cy="1422746"/>
            <a:chOff x="0" y="-57150"/>
            <a:chExt cx="6622473" cy="3793988"/>
          </a:xfrm>
        </p:grpSpPr>
        <p:sp>
          <p:nvSpPr>
            <p:cNvPr id="238" name="Google Shape;238;p11"/>
            <p:cNvSpPr txBox="1"/>
            <p:nvPr/>
          </p:nvSpPr>
          <p:spPr>
            <a:xfrm>
              <a:off x="0" y="-57150"/>
              <a:ext cx="6622473" cy="919226"/>
            </a:xfrm>
            <a:prstGeom prst="rect">
              <a:avLst/>
            </a:prstGeom>
            <a:noFill/>
            <a:ln>
              <a:noFill/>
            </a:ln>
          </p:spPr>
          <p:txBody>
            <a:bodyPr spcFirstLastPara="1" wrap="square" lIns="0" tIns="0" rIns="0" bIns="0" anchor="t" anchorCtr="0">
              <a:spAutoFit/>
            </a:bodyPr>
            <a:lstStyle/>
            <a:p>
              <a:pPr algn="ctr">
                <a:lnSpc>
                  <a:spcPct val="140043"/>
                </a:lnSpc>
              </a:pPr>
              <a:r>
                <a:rPr lang="en-US" sz="1600">
                  <a:solidFill>
                    <a:srgbClr val="FFFFFF"/>
                  </a:solidFill>
                  <a:latin typeface="Montserrat"/>
                  <a:ea typeface="Montserrat"/>
                  <a:cs typeface="Montserrat"/>
                  <a:sym typeface="Montserrat"/>
                </a:rPr>
                <a:t>DETAIL</a:t>
              </a:r>
              <a:endParaRPr sz="900"/>
            </a:p>
          </p:txBody>
        </p:sp>
        <p:sp>
          <p:nvSpPr>
            <p:cNvPr id="239" name="Google Shape;239;p11"/>
            <p:cNvSpPr txBox="1"/>
            <p:nvPr/>
          </p:nvSpPr>
          <p:spPr>
            <a:xfrm>
              <a:off x="9352" y="864258"/>
              <a:ext cx="6603766" cy="2872580"/>
            </a:xfrm>
            <a:prstGeom prst="rect">
              <a:avLst/>
            </a:prstGeom>
            <a:noFill/>
            <a:ln>
              <a:noFill/>
            </a:ln>
          </p:spPr>
          <p:txBody>
            <a:bodyPr spcFirstLastPara="1" wrap="square" lIns="0" tIns="0" rIns="0" bIns="0" anchor="t" anchorCtr="0">
              <a:spAutoFit/>
            </a:bodyPr>
            <a:lstStyle/>
            <a:p>
              <a:pPr algn="just">
                <a:lnSpc>
                  <a:spcPct val="140016"/>
                </a:lnSpc>
              </a:pPr>
              <a:r>
                <a:rPr lang="en-US" sz="1250">
                  <a:solidFill>
                    <a:srgbClr val="FFFFFF"/>
                  </a:solidFill>
                  <a:latin typeface="Montserrat Light"/>
                  <a:ea typeface="Montserrat Light"/>
                  <a:cs typeface="Montserrat Light"/>
                  <a:sym typeface="Montserrat Light"/>
                </a:rPr>
                <a:t>Very close-up shot on a detail of an object.</a:t>
              </a:r>
              <a:endParaRPr sz="900"/>
            </a:p>
            <a:p>
              <a:pPr algn="just">
                <a:lnSpc>
                  <a:spcPct val="140016"/>
                </a:lnSpc>
              </a:pPr>
              <a:endParaRPr sz="1250">
                <a:solidFill>
                  <a:srgbClr val="FFFFFF"/>
                </a:solidFill>
                <a:latin typeface="Montserrat Light"/>
                <a:ea typeface="Montserrat Light"/>
                <a:cs typeface="Montserrat Light"/>
                <a:sym typeface="Montserrat Light"/>
              </a:endParaRPr>
            </a:p>
            <a:p>
              <a:pPr algn="just">
                <a:lnSpc>
                  <a:spcPct val="140016"/>
                </a:lnSpc>
              </a:pPr>
              <a:endParaRPr sz="1250">
                <a:solidFill>
                  <a:srgbClr val="FFFFFF"/>
                </a:solidFill>
                <a:latin typeface="Montserrat Light"/>
                <a:ea typeface="Montserrat Light"/>
                <a:cs typeface="Montserrat Light"/>
                <a:sym typeface="Montserrat Light"/>
              </a:endParaRPr>
            </a:p>
          </p:txBody>
        </p:sp>
      </p:grpSp>
      <p:pic>
        <p:nvPicPr>
          <p:cNvPr id="2" name="Obraz 1">
            <a:extLst>
              <a:ext uri="{FF2B5EF4-FFF2-40B4-BE49-F238E27FC236}">
                <a16:creationId xmlns:a16="http://schemas.microsoft.com/office/drawing/2014/main" id="{42B6D0D4-D852-91F0-8BF8-5AA7ACD5FA15}"/>
              </a:ext>
            </a:extLst>
          </p:cNvPr>
          <p:cNvPicPr>
            <a:picLocks noChangeAspect="1"/>
          </p:cNvPicPr>
          <p:nvPr/>
        </p:nvPicPr>
        <p:blipFill>
          <a:blip r:embed="rId8"/>
          <a:stretch>
            <a:fillRect/>
          </a:stretch>
        </p:blipFill>
        <p:spPr>
          <a:xfrm>
            <a:off x="395596" y="339553"/>
            <a:ext cx="2219596" cy="507117"/>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2"/>
          <p:cNvSpPr/>
          <p:nvPr/>
        </p:nvSpPr>
        <p:spPr>
          <a:xfrm>
            <a:off x="109105" y="961159"/>
            <a:ext cx="8925791" cy="4935682"/>
          </a:xfrm>
          <a:prstGeom prst="rect">
            <a:avLst/>
          </a:prstGeom>
          <a:solidFill>
            <a:srgbClr val="03989E"/>
          </a:solidFill>
          <a:ln>
            <a:noFill/>
          </a:ln>
        </p:spPr>
        <p:txBody>
          <a:bodyPr spcFirstLastPara="1" wrap="square" lIns="45713" tIns="45713" rIns="45713" bIns="45713" anchor="ctr" anchorCtr="0">
            <a:noAutofit/>
          </a:bodyPr>
          <a:lstStyle/>
          <a:p>
            <a:endParaRPr sz="900"/>
          </a:p>
        </p:txBody>
      </p:sp>
      <p:pic>
        <p:nvPicPr>
          <p:cNvPr id="245" name="Google Shape;245;p12"/>
          <p:cNvPicPr preferRelativeResize="0"/>
          <p:nvPr/>
        </p:nvPicPr>
        <p:blipFill rotWithShape="1">
          <a:blip r:embed="rId3">
            <a:alphaModFix/>
          </a:blip>
          <a:srcRect/>
          <a:stretch/>
        </p:blipFill>
        <p:spPr>
          <a:xfrm>
            <a:off x="514350" y="1465989"/>
            <a:ext cx="3062010" cy="2090441"/>
          </a:xfrm>
          <a:prstGeom prst="rect">
            <a:avLst/>
          </a:prstGeom>
          <a:noFill/>
          <a:ln>
            <a:noFill/>
          </a:ln>
        </p:spPr>
      </p:pic>
      <p:pic>
        <p:nvPicPr>
          <p:cNvPr id="246" name="Google Shape;246;p12"/>
          <p:cNvPicPr preferRelativeResize="0"/>
          <p:nvPr/>
        </p:nvPicPr>
        <p:blipFill rotWithShape="1">
          <a:blip r:embed="rId4">
            <a:alphaModFix/>
          </a:blip>
          <a:srcRect/>
          <a:stretch/>
        </p:blipFill>
        <p:spPr>
          <a:xfrm>
            <a:off x="790852" y="3722851"/>
            <a:ext cx="2509006" cy="1669161"/>
          </a:xfrm>
          <a:prstGeom prst="rect">
            <a:avLst/>
          </a:prstGeom>
          <a:noFill/>
          <a:ln>
            <a:noFill/>
          </a:ln>
        </p:spPr>
      </p:pic>
      <p:sp>
        <p:nvSpPr>
          <p:cNvPr id="247" name="Google Shape;247;p12"/>
          <p:cNvSpPr txBox="1"/>
          <p:nvPr/>
        </p:nvSpPr>
        <p:spPr>
          <a:xfrm>
            <a:off x="4065320" y="1470752"/>
            <a:ext cx="4045897" cy="644664"/>
          </a:xfrm>
          <a:prstGeom prst="rect">
            <a:avLst/>
          </a:prstGeom>
          <a:noFill/>
          <a:ln>
            <a:noFill/>
          </a:ln>
        </p:spPr>
        <p:txBody>
          <a:bodyPr spcFirstLastPara="1" wrap="square" lIns="0" tIns="0" rIns="0" bIns="0" anchor="t" anchorCtr="0">
            <a:spAutoFit/>
          </a:bodyPr>
          <a:lstStyle/>
          <a:p>
            <a:pPr algn="ctr">
              <a:lnSpc>
                <a:spcPct val="117999"/>
              </a:lnSpc>
            </a:pPr>
            <a:r>
              <a:rPr lang="en-US" sz="3550" b="1">
                <a:solidFill>
                  <a:srgbClr val="FFFFFF"/>
                </a:solidFill>
                <a:latin typeface="Montserrat"/>
                <a:ea typeface="Montserrat"/>
                <a:cs typeface="Montserrat"/>
                <a:sym typeface="Montserrat"/>
              </a:rPr>
              <a:t>USEFUL TOOLS</a:t>
            </a:r>
            <a:endParaRPr sz="900"/>
          </a:p>
        </p:txBody>
      </p:sp>
      <p:sp>
        <p:nvSpPr>
          <p:cNvPr id="248" name="Google Shape;248;p12"/>
          <p:cNvSpPr txBox="1"/>
          <p:nvPr/>
        </p:nvSpPr>
        <p:spPr>
          <a:xfrm>
            <a:off x="3862575" y="2558288"/>
            <a:ext cx="4451388" cy="3023905"/>
          </a:xfrm>
          <a:prstGeom prst="rect">
            <a:avLst/>
          </a:prstGeom>
          <a:noFill/>
          <a:ln>
            <a:noFill/>
          </a:ln>
        </p:spPr>
        <p:txBody>
          <a:bodyPr spcFirstLastPara="1" wrap="square" lIns="0" tIns="0" rIns="0" bIns="0" anchor="t" anchorCtr="0">
            <a:spAutoFit/>
          </a:bodyPr>
          <a:lstStyle/>
          <a:p>
            <a:pPr algn="just">
              <a:lnSpc>
                <a:spcPct val="140000"/>
              </a:lnSpc>
            </a:pPr>
            <a:r>
              <a:rPr lang="en-US" sz="1500" dirty="0">
                <a:solidFill>
                  <a:srgbClr val="FFFFFF"/>
                </a:solidFill>
                <a:latin typeface="Montserrat Light"/>
                <a:ea typeface="Montserrat Light"/>
                <a:cs typeface="Montserrat Light"/>
                <a:sym typeface="Montserrat Light"/>
              </a:rPr>
              <a:t>Regardless of the purpose of the video you want to make, there are very useful tools that will facilitate your creative process.</a:t>
            </a:r>
            <a:endParaRPr sz="900" dirty="0"/>
          </a:p>
          <a:p>
            <a:pPr algn="just">
              <a:lnSpc>
                <a:spcPct val="140000"/>
              </a:lnSpc>
            </a:pPr>
            <a:endParaRPr sz="1500" dirty="0">
              <a:solidFill>
                <a:srgbClr val="FFFFFF"/>
              </a:solidFill>
              <a:latin typeface="Montserrat Light"/>
              <a:ea typeface="Montserrat Light"/>
              <a:cs typeface="Montserrat Light"/>
              <a:sym typeface="Montserrat Light"/>
            </a:endParaRPr>
          </a:p>
          <a:p>
            <a:pPr algn="just">
              <a:lnSpc>
                <a:spcPct val="150000"/>
              </a:lnSpc>
            </a:pPr>
            <a:r>
              <a:rPr lang="en-US" sz="1500" dirty="0">
                <a:solidFill>
                  <a:srgbClr val="FFFFFF"/>
                </a:solidFill>
                <a:latin typeface="Montserrat Light"/>
                <a:sym typeface="Arimo"/>
              </a:rPr>
              <a:t>The Storyboard, which can be briefly described as a cartoon version of your project. Composed of panels, it represents the sequence and the choice of the chosen shots and is very useful as a guide both during shooting and editing.</a:t>
            </a:r>
            <a:endParaRPr sz="1500" dirty="0">
              <a:solidFill>
                <a:srgbClr val="FFFFFF"/>
              </a:solidFill>
              <a:latin typeface="Montserrat Light"/>
            </a:endParaRPr>
          </a:p>
        </p:txBody>
      </p:sp>
      <p:pic>
        <p:nvPicPr>
          <p:cNvPr id="2" name="Obraz 1">
            <a:extLst>
              <a:ext uri="{FF2B5EF4-FFF2-40B4-BE49-F238E27FC236}">
                <a16:creationId xmlns:a16="http://schemas.microsoft.com/office/drawing/2014/main" id="{6FF5C0F7-4033-9F8E-0A63-F46BBEE369CF}"/>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p:nvPr/>
        </p:nvSpPr>
        <p:spPr>
          <a:xfrm>
            <a:off x="109105" y="961159"/>
            <a:ext cx="8925791" cy="4935682"/>
          </a:xfrm>
          <a:prstGeom prst="rect">
            <a:avLst/>
          </a:prstGeom>
          <a:solidFill>
            <a:srgbClr val="03989E"/>
          </a:solidFill>
          <a:ln>
            <a:noFill/>
          </a:ln>
        </p:spPr>
        <p:txBody>
          <a:bodyPr spcFirstLastPara="1" wrap="square" lIns="45713" tIns="45713" rIns="45713" bIns="45713" anchor="ctr" anchorCtr="0">
            <a:noAutofit/>
          </a:bodyPr>
          <a:lstStyle/>
          <a:p>
            <a:endParaRPr sz="900"/>
          </a:p>
        </p:txBody>
      </p:sp>
      <p:pic>
        <p:nvPicPr>
          <p:cNvPr id="254" name="Google Shape;254;p13"/>
          <p:cNvPicPr preferRelativeResize="0"/>
          <p:nvPr/>
        </p:nvPicPr>
        <p:blipFill rotWithShape="1">
          <a:blip r:embed="rId3">
            <a:alphaModFix/>
          </a:blip>
          <a:srcRect t="9690" b="4820"/>
          <a:stretch/>
        </p:blipFill>
        <p:spPr>
          <a:xfrm>
            <a:off x="514350" y="2453405"/>
            <a:ext cx="3043161" cy="1951192"/>
          </a:xfrm>
          <a:prstGeom prst="rect">
            <a:avLst/>
          </a:prstGeom>
          <a:noFill/>
          <a:ln>
            <a:noFill/>
          </a:ln>
        </p:spPr>
      </p:pic>
      <p:sp>
        <p:nvSpPr>
          <p:cNvPr id="255" name="Google Shape;255;p13"/>
          <p:cNvSpPr txBox="1"/>
          <p:nvPr/>
        </p:nvSpPr>
        <p:spPr>
          <a:xfrm>
            <a:off x="4268065" y="1560523"/>
            <a:ext cx="4045897" cy="644664"/>
          </a:xfrm>
          <a:prstGeom prst="rect">
            <a:avLst/>
          </a:prstGeom>
          <a:noFill/>
          <a:ln>
            <a:noFill/>
          </a:ln>
        </p:spPr>
        <p:txBody>
          <a:bodyPr spcFirstLastPara="1" wrap="square" lIns="0" tIns="0" rIns="0" bIns="0" anchor="t" anchorCtr="0">
            <a:spAutoFit/>
          </a:bodyPr>
          <a:lstStyle/>
          <a:p>
            <a:pPr algn="ctr">
              <a:lnSpc>
                <a:spcPct val="117999"/>
              </a:lnSpc>
            </a:pPr>
            <a:r>
              <a:rPr lang="en-US" sz="3550" b="1">
                <a:solidFill>
                  <a:srgbClr val="FFFFFF"/>
                </a:solidFill>
                <a:latin typeface="Montserrat"/>
                <a:ea typeface="Montserrat"/>
                <a:cs typeface="Montserrat"/>
                <a:sym typeface="Montserrat"/>
              </a:rPr>
              <a:t>USEFUL TOOLS</a:t>
            </a:r>
            <a:endParaRPr sz="900"/>
          </a:p>
        </p:txBody>
      </p:sp>
      <p:sp>
        <p:nvSpPr>
          <p:cNvPr id="256" name="Google Shape;256;p13"/>
          <p:cNvSpPr txBox="1"/>
          <p:nvPr/>
        </p:nvSpPr>
        <p:spPr>
          <a:xfrm>
            <a:off x="3862575" y="2347913"/>
            <a:ext cx="4451388" cy="2677656"/>
          </a:xfrm>
          <a:prstGeom prst="rect">
            <a:avLst/>
          </a:prstGeom>
          <a:noFill/>
          <a:ln>
            <a:noFill/>
          </a:ln>
        </p:spPr>
        <p:txBody>
          <a:bodyPr spcFirstLastPara="1" wrap="square" lIns="0" tIns="0" rIns="0" bIns="0" anchor="t" anchorCtr="0">
            <a:spAutoFit/>
          </a:bodyPr>
          <a:lstStyle/>
          <a:p>
            <a:pPr algn="just">
              <a:lnSpc>
                <a:spcPct val="140000"/>
              </a:lnSpc>
            </a:pPr>
            <a:r>
              <a:rPr lang="en-US" sz="1500" dirty="0">
                <a:solidFill>
                  <a:srgbClr val="FFFFFF"/>
                </a:solidFill>
                <a:latin typeface="Montserrat Light"/>
                <a:ea typeface="Montserrat Light"/>
                <a:cs typeface="Montserrat Light"/>
                <a:sym typeface="Montserrat Light"/>
              </a:rPr>
              <a:t>Another fundamental tool for organizing a project is the technical decoupage, a text version of the project.</a:t>
            </a:r>
            <a:endParaRPr sz="900" dirty="0"/>
          </a:p>
          <a:p>
            <a:pPr algn="just">
              <a:lnSpc>
                <a:spcPct val="140000"/>
              </a:lnSpc>
            </a:pPr>
            <a:endParaRPr sz="1500" dirty="0">
              <a:solidFill>
                <a:srgbClr val="FFFFFF"/>
              </a:solidFill>
              <a:latin typeface="Montserrat Light"/>
              <a:ea typeface="Montserrat Light"/>
              <a:cs typeface="Montserrat Light"/>
              <a:sym typeface="Montserrat Light"/>
            </a:endParaRPr>
          </a:p>
          <a:p>
            <a:pPr algn="just">
              <a:lnSpc>
                <a:spcPct val="150000"/>
              </a:lnSpc>
            </a:pPr>
            <a:r>
              <a:rPr lang="en-US" sz="1500" dirty="0">
                <a:solidFill>
                  <a:srgbClr val="FFFFFF"/>
                </a:solidFill>
                <a:latin typeface="Montserrat Light"/>
                <a:sym typeface="Arimo"/>
              </a:rPr>
              <a:t>Structured as a list, you will go to sort the scenes, note the type of shot chosen, the locations of the scenes and specify whether they are shot indoors or outdoors.</a:t>
            </a:r>
            <a:endParaRPr sz="1500" dirty="0">
              <a:solidFill>
                <a:srgbClr val="FFFFFF"/>
              </a:solidFill>
              <a:latin typeface="Montserrat Light"/>
            </a:endParaRPr>
          </a:p>
        </p:txBody>
      </p:sp>
      <p:pic>
        <p:nvPicPr>
          <p:cNvPr id="2" name="Obraz 1">
            <a:extLst>
              <a:ext uri="{FF2B5EF4-FFF2-40B4-BE49-F238E27FC236}">
                <a16:creationId xmlns:a16="http://schemas.microsoft.com/office/drawing/2014/main" id="{BB29DCCD-52F5-F84A-3188-174677F40D50}"/>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4"/>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grpSp>
        <p:nvGrpSpPr>
          <p:cNvPr id="262" name="Google Shape;262;p14"/>
          <p:cNvGrpSpPr/>
          <p:nvPr/>
        </p:nvGrpSpPr>
        <p:grpSpPr>
          <a:xfrm>
            <a:off x="514350" y="1706258"/>
            <a:ext cx="3318289" cy="2083842"/>
            <a:chOff x="0" y="0"/>
            <a:chExt cx="8848771" cy="5556912"/>
          </a:xfrm>
        </p:grpSpPr>
        <p:pic>
          <p:nvPicPr>
            <p:cNvPr id="263" name="Google Shape;263;p14"/>
            <p:cNvPicPr preferRelativeResize="0"/>
            <p:nvPr/>
          </p:nvPicPr>
          <p:blipFill rotWithShape="1">
            <a:blip r:embed="rId3">
              <a:alphaModFix/>
            </a:blip>
            <a:srcRect/>
            <a:stretch/>
          </p:blipFill>
          <p:spPr>
            <a:xfrm>
              <a:off x="2601823" y="0"/>
              <a:ext cx="3645124" cy="3645124"/>
            </a:xfrm>
            <a:prstGeom prst="rect">
              <a:avLst/>
            </a:prstGeom>
            <a:noFill/>
            <a:ln>
              <a:noFill/>
            </a:ln>
          </p:spPr>
        </p:pic>
        <p:sp>
          <p:nvSpPr>
            <p:cNvPr id="264" name="Google Shape;264;p14"/>
            <p:cNvSpPr txBox="1"/>
            <p:nvPr/>
          </p:nvSpPr>
          <p:spPr>
            <a:xfrm>
              <a:off x="0" y="3957787"/>
              <a:ext cx="8848771" cy="1029000"/>
            </a:xfrm>
            <a:prstGeom prst="rect">
              <a:avLst/>
            </a:prstGeom>
            <a:noFill/>
            <a:ln>
              <a:noFill/>
            </a:ln>
          </p:spPr>
          <p:txBody>
            <a:bodyPr spcFirstLastPara="1" wrap="square" lIns="0" tIns="0" rIns="0" bIns="0" anchor="t" anchorCtr="0">
              <a:spAutoFit/>
            </a:bodyPr>
            <a:lstStyle/>
            <a:p>
              <a:pPr algn="ctr">
                <a:lnSpc>
                  <a:spcPct val="131008"/>
                </a:lnSpc>
              </a:pPr>
              <a:r>
                <a:rPr lang="en-US" sz="1914">
                  <a:solidFill>
                    <a:srgbClr val="FFFFFF"/>
                  </a:solidFill>
                  <a:latin typeface="Montserrat"/>
                  <a:ea typeface="Montserrat"/>
                  <a:cs typeface="Montserrat"/>
                  <a:sym typeface="Montserrat"/>
                </a:rPr>
                <a:t>ACTIVITY #1</a:t>
              </a:r>
              <a:endParaRPr sz="900"/>
            </a:p>
          </p:txBody>
        </p:sp>
        <p:sp>
          <p:nvSpPr>
            <p:cNvPr id="265" name="Google Shape;265;p14"/>
            <p:cNvSpPr txBox="1"/>
            <p:nvPr/>
          </p:nvSpPr>
          <p:spPr>
            <a:xfrm>
              <a:off x="0" y="4958627"/>
              <a:ext cx="8823779" cy="598285"/>
            </a:xfrm>
            <a:prstGeom prst="rect">
              <a:avLst/>
            </a:prstGeom>
            <a:noFill/>
            <a:ln>
              <a:noFill/>
            </a:ln>
          </p:spPr>
          <p:txBody>
            <a:bodyPr spcFirstLastPara="1" wrap="square" lIns="0" tIns="0" rIns="0" bIns="0" anchor="t" anchorCtr="0">
              <a:spAutoFit/>
            </a:bodyPr>
            <a:lstStyle/>
            <a:p>
              <a:pPr algn="ctr">
                <a:lnSpc>
                  <a:spcPct val="162388"/>
                </a:lnSpc>
              </a:pPr>
              <a:endParaRPr sz="900">
                <a:solidFill>
                  <a:schemeClr val="dk1"/>
                </a:solidFill>
                <a:latin typeface="Calibri"/>
                <a:ea typeface="Calibri"/>
                <a:cs typeface="Calibri"/>
                <a:sym typeface="Calibri"/>
              </a:endParaRPr>
            </a:p>
          </p:txBody>
        </p:sp>
      </p:grpSp>
      <p:pic>
        <p:nvPicPr>
          <p:cNvPr id="266" name="Google Shape;266;p14"/>
          <p:cNvPicPr preferRelativeResize="0"/>
          <p:nvPr/>
        </p:nvPicPr>
        <p:blipFill rotWithShape="1">
          <a:blip r:embed="rId4">
            <a:alphaModFix/>
          </a:blip>
          <a:srcRect/>
          <a:stretch/>
        </p:blipFill>
        <p:spPr>
          <a:xfrm>
            <a:off x="1767499" y="1834424"/>
            <a:ext cx="811992" cy="1033786"/>
          </a:xfrm>
          <a:prstGeom prst="rect">
            <a:avLst/>
          </a:prstGeom>
          <a:noFill/>
          <a:ln>
            <a:noFill/>
          </a:ln>
        </p:spPr>
      </p:pic>
      <p:sp>
        <p:nvSpPr>
          <p:cNvPr id="267" name="Google Shape;267;p14"/>
          <p:cNvSpPr txBox="1"/>
          <p:nvPr/>
        </p:nvSpPr>
        <p:spPr>
          <a:xfrm>
            <a:off x="3832639" y="2143719"/>
            <a:ext cx="4669102" cy="1985159"/>
          </a:xfrm>
          <a:prstGeom prst="rect">
            <a:avLst/>
          </a:prstGeom>
          <a:noFill/>
          <a:ln>
            <a:noFill/>
          </a:ln>
        </p:spPr>
        <p:txBody>
          <a:bodyPr spcFirstLastPara="1" wrap="square" lIns="0" tIns="0" rIns="0" bIns="0" anchor="t" anchorCtr="0">
            <a:spAutoFit/>
          </a:bodyPr>
          <a:lstStyle/>
          <a:p>
            <a:pPr algn="just">
              <a:lnSpc>
                <a:spcPct val="140000"/>
              </a:lnSpc>
            </a:pPr>
            <a:r>
              <a:rPr lang="en-US" sz="1500" dirty="0">
                <a:solidFill>
                  <a:srgbClr val="FFFFFF"/>
                </a:solidFill>
                <a:latin typeface="Montserrat Light"/>
                <a:ea typeface="Montserrat Light"/>
                <a:cs typeface="Montserrat Light"/>
                <a:sym typeface="Montserrat Light"/>
              </a:rPr>
              <a:t>This exercise aims to test your creative ability!</a:t>
            </a:r>
            <a:endParaRPr sz="900" dirty="0"/>
          </a:p>
          <a:p>
            <a:pPr algn="just">
              <a:lnSpc>
                <a:spcPct val="140000"/>
              </a:lnSpc>
            </a:pPr>
            <a:endParaRPr sz="1500" dirty="0">
              <a:solidFill>
                <a:srgbClr val="FFFFFF"/>
              </a:solidFill>
              <a:latin typeface="Montserrat Light"/>
              <a:ea typeface="Montserrat Light"/>
              <a:cs typeface="Montserrat Light"/>
              <a:sym typeface="Montserrat Light"/>
            </a:endParaRPr>
          </a:p>
          <a:p>
            <a:pPr algn="just">
              <a:lnSpc>
                <a:spcPct val="150000"/>
              </a:lnSpc>
            </a:pPr>
            <a:r>
              <a:rPr lang="en-US" sz="1500" dirty="0">
                <a:solidFill>
                  <a:srgbClr val="FFFFFF"/>
                </a:solidFill>
                <a:latin typeface="Montserrat Light"/>
                <a:sym typeface="Arimo"/>
              </a:rPr>
              <a:t>By choosing from one of these groups of words, you develop an idea and turn it into a subject!</a:t>
            </a:r>
            <a:endParaRPr sz="1500" dirty="0">
              <a:solidFill>
                <a:srgbClr val="FFFFFF"/>
              </a:solidFill>
              <a:latin typeface="Montserrat Light"/>
            </a:endParaRPr>
          </a:p>
          <a:p>
            <a:pPr algn="just">
              <a:lnSpc>
                <a:spcPct val="350000"/>
              </a:lnSpc>
            </a:pPr>
            <a:endParaRPr sz="600" dirty="0">
              <a:solidFill>
                <a:srgbClr val="FFFFFF"/>
              </a:solidFill>
              <a:latin typeface="Arimo"/>
              <a:ea typeface="Arimo"/>
              <a:cs typeface="Arimo"/>
              <a:sym typeface="Arimo"/>
            </a:endParaRPr>
          </a:p>
          <a:p>
            <a:pPr algn="just">
              <a:lnSpc>
                <a:spcPct val="350000"/>
              </a:lnSpc>
            </a:pPr>
            <a:endParaRPr sz="600" dirty="0">
              <a:solidFill>
                <a:srgbClr val="FFFFFF"/>
              </a:solidFill>
              <a:latin typeface="Arimo"/>
              <a:ea typeface="Arimo"/>
              <a:cs typeface="Arimo"/>
              <a:sym typeface="Arimo"/>
            </a:endParaRPr>
          </a:p>
        </p:txBody>
      </p:sp>
      <p:sp>
        <p:nvSpPr>
          <p:cNvPr id="268" name="Google Shape;268;p14"/>
          <p:cNvSpPr txBox="1"/>
          <p:nvPr/>
        </p:nvSpPr>
        <p:spPr>
          <a:xfrm>
            <a:off x="2000546" y="4212613"/>
            <a:ext cx="5142908" cy="1528880"/>
          </a:xfrm>
          <a:prstGeom prst="rect">
            <a:avLst/>
          </a:prstGeom>
          <a:noFill/>
          <a:ln>
            <a:noFill/>
          </a:ln>
        </p:spPr>
        <p:txBody>
          <a:bodyPr spcFirstLastPara="1" wrap="square" lIns="0" tIns="0" rIns="0" bIns="0" anchor="t" anchorCtr="0">
            <a:spAutoFit/>
          </a:bodyPr>
          <a:lstStyle/>
          <a:p>
            <a:pPr algn="ctr">
              <a:lnSpc>
                <a:spcPct val="140005"/>
              </a:lnSpc>
            </a:pPr>
            <a:r>
              <a:rPr lang="en-US" sz="1774">
                <a:solidFill>
                  <a:srgbClr val="FFFFFF"/>
                </a:solidFill>
                <a:latin typeface="Montserrat"/>
                <a:ea typeface="Montserrat"/>
                <a:cs typeface="Montserrat"/>
                <a:sym typeface="Montserrat"/>
              </a:rPr>
              <a:t> GROUP 1:DOCTOR, LIBRARY, BAG, EVENING</a:t>
            </a:r>
            <a:endParaRPr sz="900"/>
          </a:p>
          <a:p>
            <a:pPr algn="ctr">
              <a:lnSpc>
                <a:spcPct val="140005"/>
              </a:lnSpc>
            </a:pPr>
            <a:r>
              <a:rPr lang="en-US" sz="1774">
                <a:solidFill>
                  <a:srgbClr val="FFFFFF"/>
                </a:solidFill>
                <a:latin typeface="Montserrat"/>
                <a:ea typeface="Montserrat"/>
                <a:cs typeface="Montserrat"/>
                <a:sym typeface="Montserrat"/>
              </a:rPr>
              <a:t>GROUP 2: DOG, PARK, BALL, AFTERNOON</a:t>
            </a:r>
            <a:endParaRPr sz="900"/>
          </a:p>
          <a:p>
            <a:pPr algn="ctr">
              <a:lnSpc>
                <a:spcPct val="140005"/>
              </a:lnSpc>
            </a:pPr>
            <a:r>
              <a:rPr lang="en-US" sz="1774">
                <a:solidFill>
                  <a:srgbClr val="FFFFFF"/>
                </a:solidFill>
                <a:latin typeface="Montserrat"/>
                <a:ea typeface="Montserrat"/>
                <a:cs typeface="Montserrat"/>
                <a:sym typeface="Montserrat"/>
              </a:rPr>
              <a:t>GROUP 3: KNIGHT, CASTLE, TREASURE, NIGHT</a:t>
            </a:r>
            <a:endParaRPr sz="900"/>
          </a:p>
        </p:txBody>
      </p:sp>
      <p:pic>
        <p:nvPicPr>
          <p:cNvPr id="2" name="Obraz 1">
            <a:extLst>
              <a:ext uri="{FF2B5EF4-FFF2-40B4-BE49-F238E27FC236}">
                <a16:creationId xmlns:a16="http://schemas.microsoft.com/office/drawing/2014/main" id="{1F3615C9-8E3E-2063-2533-7A61AC1A94EB}"/>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5"/>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grpSp>
        <p:nvGrpSpPr>
          <p:cNvPr id="274" name="Google Shape;274;p15"/>
          <p:cNvGrpSpPr/>
          <p:nvPr/>
        </p:nvGrpSpPr>
        <p:grpSpPr>
          <a:xfrm>
            <a:off x="2188462" y="1968763"/>
            <a:ext cx="4767076" cy="2989589"/>
            <a:chOff x="0" y="0"/>
            <a:chExt cx="12712202" cy="7972237"/>
          </a:xfrm>
        </p:grpSpPr>
        <p:pic>
          <p:nvPicPr>
            <p:cNvPr id="275" name="Google Shape;275;p15"/>
            <p:cNvPicPr preferRelativeResize="0"/>
            <p:nvPr/>
          </p:nvPicPr>
          <p:blipFill rotWithShape="1">
            <a:blip r:embed="rId3">
              <a:alphaModFix/>
            </a:blip>
            <a:srcRect/>
            <a:stretch/>
          </p:blipFill>
          <p:spPr>
            <a:xfrm>
              <a:off x="3737796" y="0"/>
              <a:ext cx="5236609" cy="5236609"/>
            </a:xfrm>
            <a:prstGeom prst="rect">
              <a:avLst/>
            </a:prstGeom>
            <a:noFill/>
            <a:ln>
              <a:noFill/>
            </a:ln>
          </p:spPr>
        </p:pic>
        <p:sp>
          <p:nvSpPr>
            <p:cNvPr id="276" name="Google Shape;276;p15"/>
            <p:cNvSpPr txBox="1"/>
            <p:nvPr/>
          </p:nvSpPr>
          <p:spPr>
            <a:xfrm>
              <a:off x="0" y="5687527"/>
              <a:ext cx="12712202" cy="1478355"/>
            </a:xfrm>
            <a:prstGeom prst="rect">
              <a:avLst/>
            </a:prstGeom>
            <a:noFill/>
            <a:ln>
              <a:noFill/>
            </a:ln>
          </p:spPr>
          <p:txBody>
            <a:bodyPr spcFirstLastPara="1" wrap="square" lIns="0" tIns="0" rIns="0" bIns="0" anchor="t" anchorCtr="0">
              <a:spAutoFit/>
            </a:bodyPr>
            <a:lstStyle/>
            <a:p>
              <a:pPr algn="ctr">
                <a:lnSpc>
                  <a:spcPct val="131023"/>
                </a:lnSpc>
              </a:pPr>
              <a:r>
                <a:rPr lang="en-US" sz="2750">
                  <a:solidFill>
                    <a:srgbClr val="FFFFFF"/>
                  </a:solidFill>
                  <a:latin typeface="Montserrat"/>
                  <a:ea typeface="Montserrat"/>
                  <a:cs typeface="Montserrat"/>
                  <a:sym typeface="Montserrat"/>
                </a:rPr>
                <a:t>VIDEO EDITING</a:t>
              </a:r>
              <a:endParaRPr sz="900"/>
            </a:p>
          </p:txBody>
        </p:sp>
        <p:sp>
          <p:nvSpPr>
            <p:cNvPr id="277" name="Google Shape;277;p15"/>
            <p:cNvSpPr txBox="1"/>
            <p:nvPr/>
          </p:nvSpPr>
          <p:spPr>
            <a:xfrm>
              <a:off x="0" y="7111658"/>
              <a:ext cx="12676298" cy="860579"/>
            </a:xfrm>
            <a:prstGeom prst="rect">
              <a:avLst/>
            </a:prstGeom>
            <a:noFill/>
            <a:ln>
              <a:noFill/>
            </a:ln>
          </p:spPr>
          <p:txBody>
            <a:bodyPr spcFirstLastPara="1" wrap="square" lIns="0" tIns="0" rIns="0" bIns="0" anchor="t" anchorCtr="0">
              <a:spAutoFit/>
            </a:bodyPr>
            <a:lstStyle/>
            <a:p>
              <a:pPr algn="ctr">
                <a:lnSpc>
                  <a:spcPct val="233333"/>
                </a:lnSpc>
              </a:pPr>
              <a:endParaRPr sz="900">
                <a:solidFill>
                  <a:schemeClr val="dk1"/>
                </a:solidFill>
                <a:latin typeface="Calibri"/>
                <a:ea typeface="Calibri"/>
                <a:cs typeface="Calibri"/>
                <a:sym typeface="Calibri"/>
              </a:endParaRPr>
            </a:p>
          </p:txBody>
        </p:sp>
      </p:grpSp>
      <p:pic>
        <p:nvPicPr>
          <p:cNvPr id="278" name="Google Shape;278;p15"/>
          <p:cNvPicPr preferRelativeResize="0"/>
          <p:nvPr/>
        </p:nvPicPr>
        <p:blipFill rotWithShape="1">
          <a:blip r:embed="rId4">
            <a:alphaModFix/>
          </a:blip>
          <a:srcRect/>
          <a:stretch/>
        </p:blipFill>
        <p:spPr>
          <a:xfrm>
            <a:off x="3968041" y="2330734"/>
            <a:ext cx="1207920" cy="1098267"/>
          </a:xfrm>
          <a:prstGeom prst="rect">
            <a:avLst/>
          </a:prstGeom>
          <a:noFill/>
          <a:ln>
            <a:noFill/>
          </a:ln>
        </p:spPr>
      </p:pic>
      <p:pic>
        <p:nvPicPr>
          <p:cNvPr id="2" name="Obraz 1">
            <a:extLst>
              <a:ext uri="{FF2B5EF4-FFF2-40B4-BE49-F238E27FC236}">
                <a16:creationId xmlns:a16="http://schemas.microsoft.com/office/drawing/2014/main" id="{763DA457-9A36-3F5E-DB46-10220E2524E3}"/>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3" name="Google Shape;273;p15">
            <a:extLst>
              <a:ext uri="{FF2B5EF4-FFF2-40B4-BE49-F238E27FC236}">
                <a16:creationId xmlns:a16="http://schemas.microsoft.com/office/drawing/2014/main" id="{012C6837-F496-CE63-F5CF-AB0592301392}"/>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283" name="Google Shape;283;p16"/>
          <p:cNvPicPr preferRelativeResize="0"/>
          <p:nvPr/>
        </p:nvPicPr>
        <p:blipFill rotWithShape="1">
          <a:blip r:embed="rId3">
            <a:alphaModFix/>
          </a:blip>
          <a:srcRect/>
          <a:stretch/>
        </p:blipFill>
        <p:spPr>
          <a:xfrm>
            <a:off x="1177420" y="2039551"/>
            <a:ext cx="6789160" cy="3303012"/>
          </a:xfrm>
          <a:prstGeom prst="rect">
            <a:avLst/>
          </a:prstGeom>
          <a:noFill/>
          <a:ln>
            <a:noFill/>
          </a:ln>
        </p:spPr>
      </p:pic>
      <p:sp>
        <p:nvSpPr>
          <p:cNvPr id="284" name="Google Shape;284;p16"/>
          <p:cNvSpPr txBox="1"/>
          <p:nvPr/>
        </p:nvSpPr>
        <p:spPr>
          <a:xfrm>
            <a:off x="1152843" y="1314450"/>
            <a:ext cx="6838315" cy="121264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1 - DOWNLOAD THE APP KINEMASTER</a:t>
            </a:r>
            <a:endParaRPr sz="900" dirty="0"/>
          </a:p>
        </p:txBody>
      </p:sp>
      <p:pic>
        <p:nvPicPr>
          <p:cNvPr id="2" name="Obraz 1">
            <a:extLst>
              <a:ext uri="{FF2B5EF4-FFF2-40B4-BE49-F238E27FC236}">
                <a16:creationId xmlns:a16="http://schemas.microsoft.com/office/drawing/2014/main" id="{79570C1A-C654-489A-8C65-B3B7A9799F67}"/>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3" name="Google Shape;273;p15">
            <a:extLst>
              <a:ext uri="{FF2B5EF4-FFF2-40B4-BE49-F238E27FC236}">
                <a16:creationId xmlns:a16="http://schemas.microsoft.com/office/drawing/2014/main" id="{AAE8EA02-D67E-A64C-51B8-1B017546FC95}"/>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289" name="Google Shape;289;p17"/>
          <p:cNvPicPr preferRelativeResize="0"/>
          <p:nvPr/>
        </p:nvPicPr>
        <p:blipFill rotWithShape="1">
          <a:blip r:embed="rId3">
            <a:alphaModFix/>
          </a:blip>
          <a:srcRect/>
          <a:stretch/>
        </p:blipFill>
        <p:spPr>
          <a:xfrm>
            <a:off x="1177420" y="1954467"/>
            <a:ext cx="6789160" cy="3531933"/>
          </a:xfrm>
          <a:prstGeom prst="rect">
            <a:avLst/>
          </a:prstGeom>
          <a:noFill/>
          <a:ln>
            <a:noFill/>
          </a:ln>
        </p:spPr>
      </p:pic>
      <p:sp>
        <p:nvSpPr>
          <p:cNvPr id="290" name="Google Shape;290;p17"/>
          <p:cNvSpPr txBox="1"/>
          <p:nvPr/>
        </p:nvSpPr>
        <p:spPr>
          <a:xfrm>
            <a:off x="621793" y="1314450"/>
            <a:ext cx="7900416"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2 - WELCOME TO THE MAIN MENU</a:t>
            </a:r>
            <a:endParaRPr sz="900" dirty="0"/>
          </a:p>
        </p:txBody>
      </p:sp>
      <p:pic>
        <p:nvPicPr>
          <p:cNvPr id="2" name="Obraz 1">
            <a:extLst>
              <a:ext uri="{FF2B5EF4-FFF2-40B4-BE49-F238E27FC236}">
                <a16:creationId xmlns:a16="http://schemas.microsoft.com/office/drawing/2014/main" id="{60FECABA-D88D-0BE8-BE33-463AF04EA7E2}"/>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3" name="Google Shape;273;p15">
            <a:extLst>
              <a:ext uri="{FF2B5EF4-FFF2-40B4-BE49-F238E27FC236}">
                <a16:creationId xmlns:a16="http://schemas.microsoft.com/office/drawing/2014/main" id="{7EE141EF-813A-1B92-DBDD-2B5C29729A1E}"/>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295" name="Google Shape;295;p18"/>
          <p:cNvPicPr preferRelativeResize="0"/>
          <p:nvPr/>
        </p:nvPicPr>
        <p:blipFill rotWithShape="1">
          <a:blip r:embed="rId3">
            <a:alphaModFix/>
          </a:blip>
          <a:srcRect/>
          <a:stretch/>
        </p:blipFill>
        <p:spPr>
          <a:xfrm>
            <a:off x="1157968" y="1938608"/>
            <a:ext cx="6828065" cy="3321761"/>
          </a:xfrm>
          <a:prstGeom prst="rect">
            <a:avLst/>
          </a:prstGeom>
          <a:noFill/>
          <a:ln>
            <a:noFill/>
          </a:ln>
        </p:spPr>
      </p:pic>
      <p:sp>
        <p:nvSpPr>
          <p:cNvPr id="296" name="Google Shape;296;p18"/>
          <p:cNvSpPr txBox="1"/>
          <p:nvPr/>
        </p:nvSpPr>
        <p:spPr>
          <a:xfrm>
            <a:off x="1987284" y="1332288"/>
            <a:ext cx="5169432"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3 - THE PROPORTIONS</a:t>
            </a:r>
            <a:endParaRPr sz="900" dirty="0"/>
          </a:p>
        </p:txBody>
      </p:sp>
      <p:pic>
        <p:nvPicPr>
          <p:cNvPr id="2" name="Obraz 1">
            <a:extLst>
              <a:ext uri="{FF2B5EF4-FFF2-40B4-BE49-F238E27FC236}">
                <a16:creationId xmlns:a16="http://schemas.microsoft.com/office/drawing/2014/main" id="{B6401BF7-5EA3-9210-9DB9-47ECF120C11A}"/>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 name="Google Shape;273;p15">
            <a:extLst>
              <a:ext uri="{FF2B5EF4-FFF2-40B4-BE49-F238E27FC236}">
                <a16:creationId xmlns:a16="http://schemas.microsoft.com/office/drawing/2014/main" id="{B5A6F3CF-2DB9-7AD3-458A-D3B0B5F9F0ED}"/>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01" name="Google Shape;301;p19"/>
          <p:cNvPicPr preferRelativeResize="0"/>
          <p:nvPr/>
        </p:nvPicPr>
        <p:blipFill rotWithShape="1">
          <a:blip r:embed="rId3">
            <a:alphaModFix/>
          </a:blip>
          <a:srcRect/>
          <a:stretch/>
        </p:blipFill>
        <p:spPr>
          <a:xfrm>
            <a:off x="1182183" y="1954467"/>
            <a:ext cx="6789160" cy="3531933"/>
          </a:xfrm>
          <a:prstGeom prst="rect">
            <a:avLst/>
          </a:prstGeom>
          <a:noFill/>
          <a:ln>
            <a:noFill/>
          </a:ln>
        </p:spPr>
      </p:pic>
      <p:sp>
        <p:nvSpPr>
          <p:cNvPr id="302" name="Google Shape;302;p19"/>
          <p:cNvSpPr txBox="1"/>
          <p:nvPr/>
        </p:nvSpPr>
        <p:spPr>
          <a:xfrm>
            <a:off x="2240281" y="1314450"/>
            <a:ext cx="4663440"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4 - DASHBOARD</a:t>
            </a:r>
            <a:endParaRPr sz="900" dirty="0"/>
          </a:p>
        </p:txBody>
      </p:sp>
      <p:pic>
        <p:nvPicPr>
          <p:cNvPr id="2" name="Obraz 1">
            <a:extLst>
              <a:ext uri="{FF2B5EF4-FFF2-40B4-BE49-F238E27FC236}">
                <a16:creationId xmlns:a16="http://schemas.microsoft.com/office/drawing/2014/main" id="{BE2584AE-C702-67C7-31E9-D2B0C423D828}"/>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5" name="Google Shape;130;p5">
            <a:extLst>
              <a:ext uri="{FF2B5EF4-FFF2-40B4-BE49-F238E27FC236}">
                <a16:creationId xmlns:a16="http://schemas.microsoft.com/office/drawing/2014/main" id="{06117449-8B66-81CF-44D1-9B090A138C95}"/>
              </a:ext>
            </a:extLst>
          </p:cNvPr>
          <p:cNvSpPr/>
          <p:nvPr/>
        </p:nvSpPr>
        <p:spPr>
          <a:xfrm>
            <a:off x="109105" y="961158"/>
            <a:ext cx="8925791" cy="5403065"/>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97" name="Google Shape;97;p2"/>
          <p:cNvPicPr preferRelativeResize="0"/>
          <p:nvPr/>
        </p:nvPicPr>
        <p:blipFill rotWithShape="1">
          <a:blip r:embed="rId3">
            <a:alphaModFix/>
          </a:blip>
          <a:srcRect l="21425" r="21425"/>
          <a:stretch/>
        </p:blipFill>
        <p:spPr>
          <a:xfrm>
            <a:off x="514350" y="1371600"/>
            <a:ext cx="3544705" cy="4136376"/>
          </a:xfrm>
          <a:prstGeom prst="rect">
            <a:avLst/>
          </a:prstGeom>
          <a:noFill/>
          <a:ln>
            <a:noFill/>
          </a:ln>
        </p:spPr>
      </p:pic>
      <p:sp>
        <p:nvSpPr>
          <p:cNvPr id="98" name="Google Shape;98;p2"/>
          <p:cNvSpPr txBox="1"/>
          <p:nvPr/>
        </p:nvSpPr>
        <p:spPr>
          <a:xfrm>
            <a:off x="4572000" y="1309688"/>
            <a:ext cx="4201559" cy="646331"/>
          </a:xfrm>
          <a:prstGeom prst="rect">
            <a:avLst/>
          </a:prstGeom>
          <a:noFill/>
          <a:ln>
            <a:noFill/>
          </a:ln>
        </p:spPr>
        <p:txBody>
          <a:bodyPr spcFirstLastPara="1" wrap="square" lIns="0" tIns="0" rIns="0" bIns="0" anchor="t" anchorCtr="0">
            <a:spAutoFit/>
          </a:bodyPr>
          <a:lstStyle/>
          <a:p>
            <a:pPr>
              <a:lnSpc>
                <a:spcPct val="140000"/>
              </a:lnSpc>
            </a:pPr>
            <a:r>
              <a:rPr lang="en-US" sz="3000" dirty="0">
                <a:solidFill>
                  <a:schemeClr val="bg1"/>
                </a:solidFill>
                <a:latin typeface="Montserrat"/>
                <a:ea typeface="Montserrat"/>
                <a:cs typeface="Montserrat"/>
                <a:sym typeface="Montserrat"/>
              </a:rPr>
              <a:t>INTRODUCTION</a:t>
            </a:r>
            <a:endParaRPr sz="900" dirty="0">
              <a:solidFill>
                <a:schemeClr val="bg1"/>
              </a:solidFill>
            </a:endParaRPr>
          </a:p>
        </p:txBody>
      </p:sp>
      <p:sp>
        <p:nvSpPr>
          <p:cNvPr id="99" name="Google Shape;99;p2"/>
          <p:cNvSpPr txBox="1"/>
          <p:nvPr/>
        </p:nvSpPr>
        <p:spPr>
          <a:xfrm>
            <a:off x="4572000" y="4028786"/>
            <a:ext cx="3992009" cy="2262158"/>
          </a:xfrm>
          <a:prstGeom prst="rect">
            <a:avLst/>
          </a:prstGeom>
          <a:noFill/>
          <a:ln>
            <a:noFill/>
          </a:ln>
        </p:spPr>
        <p:txBody>
          <a:bodyPr spcFirstLastPara="1" wrap="square" lIns="0" tIns="0" rIns="0" bIns="0" anchor="t" anchorCtr="0">
            <a:spAutoFit/>
          </a:bodyPr>
          <a:lstStyle/>
          <a:p>
            <a:pPr algn="just">
              <a:lnSpc>
                <a:spcPct val="140000"/>
              </a:lnSpc>
            </a:pPr>
            <a:r>
              <a:rPr lang="en-US" sz="1500" dirty="0">
                <a:solidFill>
                  <a:schemeClr val="bg1"/>
                </a:solidFill>
                <a:latin typeface="Montserrat Light"/>
                <a:ea typeface="Montserrat Light"/>
                <a:cs typeface="Montserrat Light"/>
                <a:sym typeface="Montserrat Light"/>
              </a:rPr>
              <a:t>Each video is different and unique depending on what you want to communicate.</a:t>
            </a:r>
            <a:endParaRPr sz="900" dirty="0">
              <a:solidFill>
                <a:schemeClr val="bg1"/>
              </a:solidFill>
            </a:endParaRPr>
          </a:p>
          <a:p>
            <a:pPr algn="just">
              <a:lnSpc>
                <a:spcPct val="350000"/>
              </a:lnSpc>
            </a:pPr>
            <a:r>
              <a:rPr lang="en-US" sz="1200" dirty="0">
                <a:solidFill>
                  <a:schemeClr val="bg1"/>
                </a:solidFill>
                <a:latin typeface="Arimo"/>
                <a:ea typeface="Arimo"/>
                <a:cs typeface="Arimo"/>
                <a:sym typeface="Arimo"/>
              </a:rPr>
              <a:t>We can in fact divide the videos into 3 main categories.</a:t>
            </a:r>
            <a:endParaRPr dirty="0">
              <a:solidFill>
                <a:schemeClr val="bg1"/>
              </a:solidFill>
            </a:endParaRPr>
          </a:p>
          <a:p>
            <a:pPr algn="just">
              <a:lnSpc>
                <a:spcPct val="350000"/>
              </a:lnSpc>
            </a:pPr>
            <a:endParaRPr sz="600" dirty="0">
              <a:solidFill>
                <a:schemeClr val="bg1"/>
              </a:solidFill>
              <a:latin typeface="Arimo"/>
              <a:ea typeface="Arimo"/>
              <a:cs typeface="Arimo"/>
              <a:sym typeface="Arimo"/>
            </a:endParaRPr>
          </a:p>
          <a:p>
            <a:pPr>
              <a:lnSpc>
                <a:spcPct val="350000"/>
              </a:lnSpc>
            </a:pPr>
            <a:endParaRPr sz="600" dirty="0">
              <a:solidFill>
                <a:schemeClr val="bg1"/>
              </a:solidFill>
              <a:latin typeface="Arimo"/>
              <a:ea typeface="Arimo"/>
              <a:cs typeface="Arimo"/>
              <a:sym typeface="Arimo"/>
            </a:endParaRPr>
          </a:p>
        </p:txBody>
      </p:sp>
      <p:sp>
        <p:nvSpPr>
          <p:cNvPr id="100" name="Google Shape;100;p2"/>
          <p:cNvSpPr txBox="1"/>
          <p:nvPr/>
        </p:nvSpPr>
        <p:spPr>
          <a:xfrm>
            <a:off x="4572000" y="1962777"/>
            <a:ext cx="3992009" cy="1950919"/>
          </a:xfrm>
          <a:prstGeom prst="rect">
            <a:avLst/>
          </a:prstGeom>
          <a:noFill/>
          <a:ln>
            <a:noFill/>
          </a:ln>
        </p:spPr>
        <p:txBody>
          <a:bodyPr spcFirstLastPara="1" wrap="square" lIns="0" tIns="0" rIns="0" bIns="0" anchor="t" anchorCtr="0">
            <a:spAutoFit/>
          </a:bodyPr>
          <a:lstStyle/>
          <a:p>
            <a:pPr algn="just">
              <a:lnSpc>
                <a:spcPct val="140026"/>
              </a:lnSpc>
            </a:pPr>
            <a:r>
              <a:rPr lang="en-US" sz="1509" b="1" dirty="0">
                <a:solidFill>
                  <a:schemeClr val="bg1"/>
                </a:solidFill>
                <a:latin typeface="Montserrat"/>
                <a:ea typeface="Montserrat"/>
                <a:cs typeface="Montserrat"/>
                <a:sym typeface="Montserrat"/>
              </a:rPr>
              <a:t>Video is one of the most popular means of communication and dissemination in the world and through broadcasting channels such as computers, TVs and smartphones it reaches the attention of each of us.</a:t>
            </a:r>
            <a:endParaRPr sz="900" dirty="0">
              <a:solidFill>
                <a:schemeClr val="bg1"/>
              </a:solidFill>
            </a:endParaRPr>
          </a:p>
        </p:txBody>
      </p:sp>
      <p:pic>
        <p:nvPicPr>
          <p:cNvPr id="3" name="Obraz 1">
            <a:extLst>
              <a:ext uri="{FF2B5EF4-FFF2-40B4-BE49-F238E27FC236}">
                <a16:creationId xmlns:a16="http://schemas.microsoft.com/office/drawing/2014/main" id="{E1BE42C4-F8B5-66DC-E4A9-0F2630E46A9F}"/>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 name="Google Shape;273;p15">
            <a:extLst>
              <a:ext uri="{FF2B5EF4-FFF2-40B4-BE49-F238E27FC236}">
                <a16:creationId xmlns:a16="http://schemas.microsoft.com/office/drawing/2014/main" id="{961AFF8F-9BEA-160B-6FE8-657B0C794AD6}"/>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07" name="Google Shape;307;p20"/>
          <p:cNvPicPr preferRelativeResize="0"/>
          <p:nvPr/>
        </p:nvPicPr>
        <p:blipFill rotWithShape="1">
          <a:blip r:embed="rId3">
            <a:alphaModFix/>
          </a:blip>
          <a:srcRect/>
          <a:stretch/>
        </p:blipFill>
        <p:spPr>
          <a:xfrm>
            <a:off x="419100" y="2408677"/>
            <a:ext cx="3922577" cy="2040647"/>
          </a:xfrm>
          <a:prstGeom prst="rect">
            <a:avLst/>
          </a:prstGeom>
          <a:noFill/>
          <a:ln>
            <a:noFill/>
          </a:ln>
        </p:spPr>
      </p:pic>
      <p:pic>
        <p:nvPicPr>
          <p:cNvPr id="308" name="Google Shape;308;p20"/>
          <p:cNvPicPr preferRelativeResize="0"/>
          <p:nvPr/>
        </p:nvPicPr>
        <p:blipFill rotWithShape="1">
          <a:blip r:embed="rId4">
            <a:alphaModFix/>
          </a:blip>
          <a:srcRect/>
          <a:stretch/>
        </p:blipFill>
        <p:spPr>
          <a:xfrm>
            <a:off x="4476750" y="2406267"/>
            <a:ext cx="4199616" cy="2043056"/>
          </a:xfrm>
          <a:prstGeom prst="rect">
            <a:avLst/>
          </a:prstGeom>
          <a:noFill/>
          <a:ln>
            <a:noFill/>
          </a:ln>
        </p:spPr>
      </p:pic>
      <p:sp>
        <p:nvSpPr>
          <p:cNvPr id="309" name="Google Shape;309;p20"/>
          <p:cNvSpPr txBox="1"/>
          <p:nvPr/>
        </p:nvSpPr>
        <p:spPr>
          <a:xfrm>
            <a:off x="2999232" y="1314450"/>
            <a:ext cx="3145536"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5 - TIMELINE</a:t>
            </a:r>
            <a:endParaRPr sz="900" dirty="0"/>
          </a:p>
        </p:txBody>
      </p:sp>
      <p:pic>
        <p:nvPicPr>
          <p:cNvPr id="2" name="Obraz 1">
            <a:extLst>
              <a:ext uri="{FF2B5EF4-FFF2-40B4-BE49-F238E27FC236}">
                <a16:creationId xmlns:a16="http://schemas.microsoft.com/office/drawing/2014/main" id="{2177EF90-5536-9E78-7D84-177F81735800}"/>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 name="Google Shape;273;p15">
            <a:extLst>
              <a:ext uri="{FF2B5EF4-FFF2-40B4-BE49-F238E27FC236}">
                <a16:creationId xmlns:a16="http://schemas.microsoft.com/office/drawing/2014/main" id="{2FB4055A-D476-D289-C0A9-0629C3629E2D}"/>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14" name="Google Shape;314;p21"/>
          <p:cNvPicPr preferRelativeResize="0"/>
          <p:nvPr/>
        </p:nvPicPr>
        <p:blipFill rotWithShape="1">
          <a:blip r:embed="rId3">
            <a:alphaModFix/>
          </a:blip>
          <a:srcRect/>
          <a:stretch/>
        </p:blipFill>
        <p:spPr>
          <a:xfrm>
            <a:off x="1157968" y="2164639"/>
            <a:ext cx="6828065" cy="3321761"/>
          </a:xfrm>
          <a:prstGeom prst="rect">
            <a:avLst/>
          </a:prstGeom>
          <a:noFill/>
          <a:ln>
            <a:noFill/>
          </a:ln>
        </p:spPr>
      </p:pic>
      <p:sp>
        <p:nvSpPr>
          <p:cNvPr id="315" name="Google Shape;315;p21"/>
          <p:cNvSpPr txBox="1"/>
          <p:nvPr/>
        </p:nvSpPr>
        <p:spPr>
          <a:xfrm>
            <a:off x="2185416" y="1314450"/>
            <a:ext cx="4773168"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6 - TOOL WHEEL </a:t>
            </a:r>
            <a:endParaRPr sz="900" dirty="0"/>
          </a:p>
        </p:txBody>
      </p:sp>
      <p:pic>
        <p:nvPicPr>
          <p:cNvPr id="2" name="Obraz 1">
            <a:extLst>
              <a:ext uri="{FF2B5EF4-FFF2-40B4-BE49-F238E27FC236}">
                <a16:creationId xmlns:a16="http://schemas.microsoft.com/office/drawing/2014/main" id="{E14D8E19-36AA-75FD-B44A-4185373F8648}"/>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 name="Google Shape;273;p15">
            <a:extLst>
              <a:ext uri="{FF2B5EF4-FFF2-40B4-BE49-F238E27FC236}">
                <a16:creationId xmlns:a16="http://schemas.microsoft.com/office/drawing/2014/main" id="{3BFF2C64-6806-ADC6-EED4-ED6099395039}"/>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20" name="Google Shape;320;p22"/>
          <p:cNvPicPr preferRelativeResize="0"/>
          <p:nvPr/>
        </p:nvPicPr>
        <p:blipFill rotWithShape="1">
          <a:blip r:embed="rId3">
            <a:alphaModFix/>
          </a:blip>
          <a:srcRect/>
          <a:stretch/>
        </p:blipFill>
        <p:spPr>
          <a:xfrm>
            <a:off x="1157968" y="2164639"/>
            <a:ext cx="6828065" cy="3321761"/>
          </a:xfrm>
          <a:prstGeom prst="rect">
            <a:avLst/>
          </a:prstGeom>
          <a:noFill/>
          <a:ln>
            <a:noFill/>
          </a:ln>
        </p:spPr>
      </p:pic>
      <p:sp>
        <p:nvSpPr>
          <p:cNvPr id="321" name="Google Shape;321;p22"/>
          <p:cNvSpPr txBox="1"/>
          <p:nvPr/>
        </p:nvSpPr>
        <p:spPr>
          <a:xfrm>
            <a:off x="3182113" y="1314450"/>
            <a:ext cx="2779776"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7 - TEXT</a:t>
            </a:r>
            <a:endParaRPr sz="900" dirty="0"/>
          </a:p>
        </p:txBody>
      </p:sp>
      <p:pic>
        <p:nvPicPr>
          <p:cNvPr id="2" name="Obraz 1">
            <a:extLst>
              <a:ext uri="{FF2B5EF4-FFF2-40B4-BE49-F238E27FC236}">
                <a16:creationId xmlns:a16="http://schemas.microsoft.com/office/drawing/2014/main" id="{C4D44BAB-B45A-06D1-FD00-CA5B68AD8747}"/>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 name="Google Shape;273;p15">
            <a:extLst>
              <a:ext uri="{FF2B5EF4-FFF2-40B4-BE49-F238E27FC236}">
                <a16:creationId xmlns:a16="http://schemas.microsoft.com/office/drawing/2014/main" id="{75E46897-B3CD-A848-EA50-2D60C3F78864}"/>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26" name="Google Shape;326;p23"/>
          <p:cNvPicPr preferRelativeResize="0"/>
          <p:nvPr/>
        </p:nvPicPr>
        <p:blipFill rotWithShape="1">
          <a:blip r:embed="rId3">
            <a:alphaModFix/>
          </a:blip>
          <a:srcRect/>
          <a:stretch/>
        </p:blipFill>
        <p:spPr>
          <a:xfrm>
            <a:off x="514350" y="2462963"/>
            <a:ext cx="3971485" cy="1932074"/>
          </a:xfrm>
          <a:prstGeom prst="rect">
            <a:avLst/>
          </a:prstGeom>
          <a:noFill/>
          <a:ln>
            <a:noFill/>
          </a:ln>
        </p:spPr>
      </p:pic>
      <p:pic>
        <p:nvPicPr>
          <p:cNvPr id="327" name="Google Shape;327;p23"/>
          <p:cNvPicPr preferRelativeResize="0"/>
          <p:nvPr/>
        </p:nvPicPr>
        <p:blipFill rotWithShape="1">
          <a:blip r:embed="rId4">
            <a:alphaModFix/>
          </a:blip>
          <a:srcRect/>
          <a:stretch/>
        </p:blipFill>
        <p:spPr>
          <a:xfrm>
            <a:off x="4685658" y="2462963"/>
            <a:ext cx="3971485" cy="1932074"/>
          </a:xfrm>
          <a:prstGeom prst="rect">
            <a:avLst/>
          </a:prstGeom>
          <a:noFill/>
          <a:ln>
            <a:noFill/>
          </a:ln>
        </p:spPr>
      </p:pic>
      <p:sp>
        <p:nvSpPr>
          <p:cNvPr id="328" name="Google Shape;328;p23"/>
          <p:cNvSpPr txBox="1"/>
          <p:nvPr/>
        </p:nvSpPr>
        <p:spPr>
          <a:xfrm>
            <a:off x="3756343" y="1314450"/>
            <a:ext cx="1631315" cy="606320"/>
          </a:xfrm>
          <a:prstGeom prst="rect">
            <a:avLst/>
          </a:prstGeom>
          <a:noFill/>
          <a:ln>
            <a:noFill/>
          </a:ln>
        </p:spPr>
        <p:txBody>
          <a:bodyPr spcFirstLastPara="1" wrap="square" lIns="0" tIns="0" rIns="0" bIns="0" anchor="t" anchorCtr="0">
            <a:spAutoFit/>
          </a:bodyPr>
          <a:lstStyle/>
          <a:p>
            <a:pPr algn="ctr">
              <a:lnSpc>
                <a:spcPct val="140003"/>
              </a:lnSpc>
            </a:pPr>
            <a:r>
              <a:rPr lang="en-US" sz="2814">
                <a:solidFill>
                  <a:srgbClr val="FFFFFF"/>
                </a:solidFill>
                <a:latin typeface="Montserrat"/>
                <a:ea typeface="Montserrat"/>
                <a:cs typeface="Montserrat"/>
                <a:sym typeface="Montserrat"/>
              </a:rPr>
              <a:t>7.1 - TEXT</a:t>
            </a:r>
            <a:endParaRPr sz="900"/>
          </a:p>
        </p:txBody>
      </p:sp>
      <p:pic>
        <p:nvPicPr>
          <p:cNvPr id="2" name="Obraz 1">
            <a:extLst>
              <a:ext uri="{FF2B5EF4-FFF2-40B4-BE49-F238E27FC236}">
                <a16:creationId xmlns:a16="http://schemas.microsoft.com/office/drawing/2014/main" id="{C53AD77E-A906-8E5C-2283-7B6526E05914}"/>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 name="Google Shape;273;p15">
            <a:extLst>
              <a:ext uri="{FF2B5EF4-FFF2-40B4-BE49-F238E27FC236}">
                <a16:creationId xmlns:a16="http://schemas.microsoft.com/office/drawing/2014/main" id="{E755EFF9-4B55-C945-B8E3-5337C433DF12}"/>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33" name="Google Shape;333;p24"/>
          <p:cNvPicPr preferRelativeResize="0"/>
          <p:nvPr/>
        </p:nvPicPr>
        <p:blipFill rotWithShape="1">
          <a:blip r:embed="rId3">
            <a:alphaModFix/>
          </a:blip>
          <a:srcRect/>
          <a:stretch/>
        </p:blipFill>
        <p:spPr>
          <a:xfrm>
            <a:off x="1157968" y="2164639"/>
            <a:ext cx="6828065" cy="3321761"/>
          </a:xfrm>
          <a:prstGeom prst="rect">
            <a:avLst/>
          </a:prstGeom>
          <a:noFill/>
          <a:ln>
            <a:noFill/>
          </a:ln>
        </p:spPr>
      </p:pic>
      <p:sp>
        <p:nvSpPr>
          <p:cNvPr id="334" name="Google Shape;334;p24"/>
          <p:cNvSpPr txBox="1"/>
          <p:nvPr/>
        </p:nvSpPr>
        <p:spPr>
          <a:xfrm>
            <a:off x="2157984" y="1314450"/>
            <a:ext cx="4828032"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8 - FADE TRANSITION</a:t>
            </a:r>
            <a:endParaRPr sz="900" dirty="0"/>
          </a:p>
        </p:txBody>
      </p:sp>
      <p:pic>
        <p:nvPicPr>
          <p:cNvPr id="2" name="Obraz 1">
            <a:extLst>
              <a:ext uri="{FF2B5EF4-FFF2-40B4-BE49-F238E27FC236}">
                <a16:creationId xmlns:a16="http://schemas.microsoft.com/office/drawing/2014/main" id="{74C8EF05-91DF-B8E8-DAD9-D44FD3E78048}"/>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 name="Google Shape;273;p15">
            <a:extLst>
              <a:ext uri="{FF2B5EF4-FFF2-40B4-BE49-F238E27FC236}">
                <a16:creationId xmlns:a16="http://schemas.microsoft.com/office/drawing/2014/main" id="{4264143A-5848-AE9E-15FB-AE219AE1ADEE}"/>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39" name="Google Shape;339;p25"/>
          <p:cNvPicPr preferRelativeResize="0"/>
          <p:nvPr/>
        </p:nvPicPr>
        <p:blipFill rotWithShape="1">
          <a:blip r:embed="rId3">
            <a:alphaModFix/>
          </a:blip>
          <a:srcRect/>
          <a:stretch/>
        </p:blipFill>
        <p:spPr>
          <a:xfrm>
            <a:off x="466725" y="2442004"/>
            <a:ext cx="4057650" cy="1973992"/>
          </a:xfrm>
          <a:prstGeom prst="rect">
            <a:avLst/>
          </a:prstGeom>
          <a:noFill/>
          <a:ln>
            <a:noFill/>
          </a:ln>
        </p:spPr>
      </p:pic>
      <p:pic>
        <p:nvPicPr>
          <p:cNvPr id="340" name="Google Shape;340;p25"/>
          <p:cNvPicPr preferRelativeResize="0"/>
          <p:nvPr/>
        </p:nvPicPr>
        <p:blipFill rotWithShape="1">
          <a:blip r:embed="rId4">
            <a:alphaModFix/>
          </a:blip>
          <a:srcRect/>
          <a:stretch/>
        </p:blipFill>
        <p:spPr>
          <a:xfrm>
            <a:off x="4661257" y="2442004"/>
            <a:ext cx="4057650" cy="1973992"/>
          </a:xfrm>
          <a:prstGeom prst="rect">
            <a:avLst/>
          </a:prstGeom>
          <a:noFill/>
          <a:ln>
            <a:noFill/>
          </a:ln>
        </p:spPr>
      </p:pic>
      <p:sp>
        <p:nvSpPr>
          <p:cNvPr id="341" name="Google Shape;341;p25"/>
          <p:cNvSpPr txBox="1"/>
          <p:nvPr/>
        </p:nvSpPr>
        <p:spPr>
          <a:xfrm>
            <a:off x="2130553" y="1314450"/>
            <a:ext cx="4882896"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9 - COLOR CORRECTION</a:t>
            </a:r>
            <a:endParaRPr sz="900" dirty="0"/>
          </a:p>
        </p:txBody>
      </p:sp>
      <p:pic>
        <p:nvPicPr>
          <p:cNvPr id="2" name="Obraz 1">
            <a:extLst>
              <a:ext uri="{FF2B5EF4-FFF2-40B4-BE49-F238E27FC236}">
                <a16:creationId xmlns:a16="http://schemas.microsoft.com/office/drawing/2014/main" id="{17F09B3F-26A3-87B2-E2C7-C36D0F92FF49}"/>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 name="Google Shape;273;p15">
            <a:extLst>
              <a:ext uri="{FF2B5EF4-FFF2-40B4-BE49-F238E27FC236}">
                <a16:creationId xmlns:a16="http://schemas.microsoft.com/office/drawing/2014/main" id="{FA23DD11-4694-16BA-B5FF-DF53CF5D418D}"/>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46" name="Google Shape;346;p26"/>
          <p:cNvPicPr preferRelativeResize="0"/>
          <p:nvPr/>
        </p:nvPicPr>
        <p:blipFill rotWithShape="1">
          <a:blip r:embed="rId3">
            <a:alphaModFix/>
          </a:blip>
          <a:srcRect/>
          <a:stretch/>
        </p:blipFill>
        <p:spPr>
          <a:xfrm>
            <a:off x="493422" y="2459394"/>
            <a:ext cx="3986159" cy="1939213"/>
          </a:xfrm>
          <a:prstGeom prst="rect">
            <a:avLst/>
          </a:prstGeom>
          <a:noFill/>
          <a:ln>
            <a:noFill/>
          </a:ln>
        </p:spPr>
      </p:pic>
      <p:pic>
        <p:nvPicPr>
          <p:cNvPr id="347" name="Google Shape;347;p26"/>
          <p:cNvPicPr preferRelativeResize="0"/>
          <p:nvPr/>
        </p:nvPicPr>
        <p:blipFill rotWithShape="1">
          <a:blip r:embed="rId4">
            <a:alphaModFix/>
          </a:blip>
          <a:srcRect/>
          <a:stretch/>
        </p:blipFill>
        <p:spPr>
          <a:xfrm>
            <a:off x="4664420" y="2459394"/>
            <a:ext cx="3986159" cy="1939213"/>
          </a:xfrm>
          <a:prstGeom prst="rect">
            <a:avLst/>
          </a:prstGeom>
          <a:noFill/>
          <a:ln>
            <a:noFill/>
          </a:ln>
        </p:spPr>
      </p:pic>
      <p:sp>
        <p:nvSpPr>
          <p:cNvPr id="348" name="Google Shape;348;p26"/>
          <p:cNvSpPr txBox="1"/>
          <p:nvPr/>
        </p:nvSpPr>
        <p:spPr>
          <a:xfrm>
            <a:off x="2843785" y="1314450"/>
            <a:ext cx="3456432"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10 - EFFECTS</a:t>
            </a:r>
            <a:endParaRPr sz="900" dirty="0"/>
          </a:p>
        </p:txBody>
      </p:sp>
      <p:pic>
        <p:nvPicPr>
          <p:cNvPr id="2" name="Obraz 1">
            <a:extLst>
              <a:ext uri="{FF2B5EF4-FFF2-40B4-BE49-F238E27FC236}">
                <a16:creationId xmlns:a16="http://schemas.microsoft.com/office/drawing/2014/main" id="{3775D689-0E08-DC3A-833A-4A4CD021FE65}"/>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 name="Google Shape;273;p15">
            <a:extLst>
              <a:ext uri="{FF2B5EF4-FFF2-40B4-BE49-F238E27FC236}">
                <a16:creationId xmlns:a16="http://schemas.microsoft.com/office/drawing/2014/main" id="{54BEF1CB-3954-93DE-BC4D-2A97762DF7F5}"/>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53" name="Google Shape;353;p27"/>
          <p:cNvPicPr preferRelativeResize="0"/>
          <p:nvPr/>
        </p:nvPicPr>
        <p:blipFill rotWithShape="1">
          <a:blip r:embed="rId3">
            <a:alphaModFix/>
          </a:blip>
          <a:srcRect/>
          <a:stretch/>
        </p:blipFill>
        <p:spPr>
          <a:xfrm>
            <a:off x="493422" y="2459394"/>
            <a:ext cx="3986159" cy="1939213"/>
          </a:xfrm>
          <a:prstGeom prst="rect">
            <a:avLst/>
          </a:prstGeom>
          <a:noFill/>
          <a:ln>
            <a:noFill/>
          </a:ln>
        </p:spPr>
      </p:pic>
      <p:pic>
        <p:nvPicPr>
          <p:cNvPr id="354" name="Google Shape;354;p27"/>
          <p:cNvPicPr preferRelativeResize="0"/>
          <p:nvPr/>
        </p:nvPicPr>
        <p:blipFill rotWithShape="1">
          <a:blip r:embed="rId4">
            <a:alphaModFix/>
          </a:blip>
          <a:srcRect/>
          <a:stretch/>
        </p:blipFill>
        <p:spPr>
          <a:xfrm>
            <a:off x="4664420" y="2459394"/>
            <a:ext cx="3986159" cy="1939213"/>
          </a:xfrm>
          <a:prstGeom prst="rect">
            <a:avLst/>
          </a:prstGeom>
          <a:noFill/>
          <a:ln>
            <a:noFill/>
          </a:ln>
        </p:spPr>
      </p:pic>
      <p:sp>
        <p:nvSpPr>
          <p:cNvPr id="355" name="Google Shape;355;p27"/>
          <p:cNvSpPr txBox="1"/>
          <p:nvPr/>
        </p:nvSpPr>
        <p:spPr>
          <a:xfrm>
            <a:off x="3035808" y="1314450"/>
            <a:ext cx="2773887"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10.1 - EFFECTS</a:t>
            </a:r>
            <a:endParaRPr sz="900" dirty="0"/>
          </a:p>
        </p:txBody>
      </p:sp>
      <p:pic>
        <p:nvPicPr>
          <p:cNvPr id="2" name="Obraz 1">
            <a:extLst>
              <a:ext uri="{FF2B5EF4-FFF2-40B4-BE49-F238E27FC236}">
                <a16:creationId xmlns:a16="http://schemas.microsoft.com/office/drawing/2014/main" id="{9D921D31-AE82-0F54-52EB-F4AB9DB0451A}"/>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 name="Google Shape;273;p15">
            <a:extLst>
              <a:ext uri="{FF2B5EF4-FFF2-40B4-BE49-F238E27FC236}">
                <a16:creationId xmlns:a16="http://schemas.microsoft.com/office/drawing/2014/main" id="{9994C9B5-A031-5125-75E9-27C812F357D0}"/>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60" name="Google Shape;360;p28"/>
          <p:cNvPicPr preferRelativeResize="0"/>
          <p:nvPr/>
        </p:nvPicPr>
        <p:blipFill rotWithShape="1">
          <a:blip r:embed="rId3">
            <a:alphaModFix/>
          </a:blip>
          <a:srcRect/>
          <a:stretch/>
        </p:blipFill>
        <p:spPr>
          <a:xfrm>
            <a:off x="1157968" y="2035248"/>
            <a:ext cx="6828065" cy="3321761"/>
          </a:xfrm>
          <a:prstGeom prst="rect">
            <a:avLst/>
          </a:prstGeom>
          <a:noFill/>
          <a:ln>
            <a:noFill/>
          </a:ln>
        </p:spPr>
      </p:pic>
      <p:sp>
        <p:nvSpPr>
          <p:cNvPr id="361" name="Google Shape;361;p28"/>
          <p:cNvSpPr txBox="1"/>
          <p:nvPr/>
        </p:nvSpPr>
        <p:spPr>
          <a:xfrm>
            <a:off x="3376613" y="1314450"/>
            <a:ext cx="2390775" cy="1212640"/>
          </a:xfrm>
          <a:prstGeom prst="rect">
            <a:avLst/>
          </a:prstGeom>
          <a:noFill/>
          <a:ln>
            <a:noFill/>
          </a:ln>
        </p:spPr>
        <p:txBody>
          <a:bodyPr spcFirstLastPara="1" wrap="square" lIns="0" tIns="0" rIns="0" bIns="0" anchor="t" anchorCtr="0">
            <a:spAutoFit/>
          </a:bodyPr>
          <a:lstStyle/>
          <a:p>
            <a:pPr algn="ctr">
              <a:lnSpc>
                <a:spcPct val="140003"/>
              </a:lnSpc>
            </a:pPr>
            <a:r>
              <a:rPr lang="en-US" sz="2814">
                <a:solidFill>
                  <a:srgbClr val="FFFFFF"/>
                </a:solidFill>
                <a:latin typeface="Montserrat"/>
                <a:ea typeface="Montserrat"/>
                <a:cs typeface="Montserrat"/>
                <a:sym typeface="Montserrat"/>
              </a:rPr>
              <a:t>10.2 - EFFETTI</a:t>
            </a:r>
            <a:endParaRPr sz="900"/>
          </a:p>
        </p:txBody>
      </p:sp>
      <p:pic>
        <p:nvPicPr>
          <p:cNvPr id="2" name="Obraz 1">
            <a:extLst>
              <a:ext uri="{FF2B5EF4-FFF2-40B4-BE49-F238E27FC236}">
                <a16:creationId xmlns:a16="http://schemas.microsoft.com/office/drawing/2014/main" id="{2E0CEB73-81F0-89CA-E950-985417293444}"/>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 name="Google Shape;273;p15">
            <a:extLst>
              <a:ext uri="{FF2B5EF4-FFF2-40B4-BE49-F238E27FC236}">
                <a16:creationId xmlns:a16="http://schemas.microsoft.com/office/drawing/2014/main" id="{4C41F2A4-0560-4F04-F8FA-62CE556AD710}"/>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66" name="Google Shape;366;p29"/>
          <p:cNvPicPr preferRelativeResize="0"/>
          <p:nvPr/>
        </p:nvPicPr>
        <p:blipFill rotWithShape="1">
          <a:blip r:embed="rId3">
            <a:alphaModFix/>
          </a:blip>
          <a:srcRect/>
          <a:stretch/>
        </p:blipFill>
        <p:spPr>
          <a:xfrm>
            <a:off x="1157968" y="2164639"/>
            <a:ext cx="6828065" cy="3321761"/>
          </a:xfrm>
          <a:prstGeom prst="rect">
            <a:avLst/>
          </a:prstGeom>
          <a:noFill/>
          <a:ln>
            <a:noFill/>
          </a:ln>
        </p:spPr>
      </p:pic>
      <p:sp>
        <p:nvSpPr>
          <p:cNvPr id="367" name="Google Shape;367;p29"/>
          <p:cNvSpPr txBox="1"/>
          <p:nvPr/>
        </p:nvSpPr>
        <p:spPr>
          <a:xfrm>
            <a:off x="3410712" y="1314450"/>
            <a:ext cx="2063107"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11 - AUDIO</a:t>
            </a:r>
            <a:endParaRPr sz="900" dirty="0"/>
          </a:p>
        </p:txBody>
      </p:sp>
      <p:pic>
        <p:nvPicPr>
          <p:cNvPr id="2" name="Obraz 1">
            <a:extLst>
              <a:ext uri="{FF2B5EF4-FFF2-40B4-BE49-F238E27FC236}">
                <a16:creationId xmlns:a16="http://schemas.microsoft.com/office/drawing/2014/main" id="{DC5D0C21-CC43-AFA0-C66F-9F86C34D3583}"/>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sp>
        <p:nvSpPr>
          <p:cNvPr id="106" name="Google Shape;106;p3"/>
          <p:cNvSpPr/>
          <p:nvPr/>
        </p:nvSpPr>
        <p:spPr>
          <a:xfrm>
            <a:off x="514350" y="1520106"/>
            <a:ext cx="2483428" cy="1662546"/>
          </a:xfrm>
          <a:prstGeom prst="rect">
            <a:avLst/>
          </a:prstGeom>
          <a:solidFill>
            <a:srgbClr val="E2B808"/>
          </a:solidFill>
          <a:ln>
            <a:noFill/>
          </a:ln>
        </p:spPr>
        <p:txBody>
          <a:bodyPr spcFirstLastPara="1" wrap="square" lIns="45713" tIns="45713" rIns="45713" bIns="45713" anchor="ctr" anchorCtr="0">
            <a:noAutofit/>
          </a:bodyPr>
          <a:lstStyle/>
          <a:p>
            <a:endParaRPr sz="900"/>
          </a:p>
        </p:txBody>
      </p:sp>
      <p:sp>
        <p:nvSpPr>
          <p:cNvPr id="107" name="Google Shape;107;p3"/>
          <p:cNvSpPr/>
          <p:nvPr/>
        </p:nvSpPr>
        <p:spPr>
          <a:xfrm>
            <a:off x="3330287" y="1520106"/>
            <a:ext cx="2483428" cy="1662546"/>
          </a:xfrm>
          <a:prstGeom prst="rect">
            <a:avLst/>
          </a:prstGeom>
          <a:solidFill>
            <a:srgbClr val="E2B808"/>
          </a:solidFill>
          <a:ln>
            <a:noFill/>
          </a:ln>
        </p:spPr>
        <p:txBody>
          <a:bodyPr spcFirstLastPara="1" wrap="square" lIns="45713" tIns="45713" rIns="45713" bIns="45713" anchor="ctr" anchorCtr="0">
            <a:noAutofit/>
          </a:bodyPr>
          <a:lstStyle/>
          <a:p>
            <a:endParaRPr sz="900"/>
          </a:p>
        </p:txBody>
      </p:sp>
      <p:sp>
        <p:nvSpPr>
          <p:cNvPr id="108" name="Google Shape;108;p3"/>
          <p:cNvSpPr/>
          <p:nvPr/>
        </p:nvSpPr>
        <p:spPr>
          <a:xfrm>
            <a:off x="6146223" y="1520106"/>
            <a:ext cx="2483428" cy="1662546"/>
          </a:xfrm>
          <a:prstGeom prst="rect">
            <a:avLst/>
          </a:prstGeom>
          <a:solidFill>
            <a:srgbClr val="E2B808"/>
          </a:solidFill>
          <a:ln>
            <a:noFill/>
          </a:ln>
        </p:spPr>
        <p:txBody>
          <a:bodyPr spcFirstLastPara="1" wrap="square" lIns="45713" tIns="45713" rIns="45713" bIns="45713" anchor="ctr" anchorCtr="0">
            <a:noAutofit/>
          </a:bodyPr>
          <a:lstStyle/>
          <a:p>
            <a:endParaRPr sz="900"/>
          </a:p>
        </p:txBody>
      </p:sp>
      <p:pic>
        <p:nvPicPr>
          <p:cNvPr id="109" name="Google Shape;109;p3"/>
          <p:cNvPicPr preferRelativeResize="0"/>
          <p:nvPr/>
        </p:nvPicPr>
        <p:blipFill rotWithShape="1">
          <a:blip r:embed="rId3">
            <a:alphaModFix/>
          </a:blip>
          <a:srcRect t="625" b="625"/>
          <a:stretch/>
        </p:blipFill>
        <p:spPr>
          <a:xfrm>
            <a:off x="597963" y="1606453"/>
            <a:ext cx="2314297" cy="1488335"/>
          </a:xfrm>
          <a:prstGeom prst="rect">
            <a:avLst/>
          </a:prstGeom>
          <a:noFill/>
          <a:ln>
            <a:noFill/>
          </a:ln>
        </p:spPr>
      </p:pic>
      <p:pic>
        <p:nvPicPr>
          <p:cNvPr id="110" name="Google Shape;110;p3"/>
          <p:cNvPicPr preferRelativeResize="0"/>
          <p:nvPr/>
        </p:nvPicPr>
        <p:blipFill rotWithShape="1">
          <a:blip r:embed="rId4">
            <a:alphaModFix/>
          </a:blip>
          <a:srcRect t="1767" b="1766"/>
          <a:stretch/>
        </p:blipFill>
        <p:spPr>
          <a:xfrm>
            <a:off x="3413899" y="1607970"/>
            <a:ext cx="2314297" cy="1488335"/>
          </a:xfrm>
          <a:prstGeom prst="rect">
            <a:avLst/>
          </a:prstGeom>
          <a:noFill/>
          <a:ln>
            <a:noFill/>
          </a:ln>
        </p:spPr>
      </p:pic>
      <p:pic>
        <p:nvPicPr>
          <p:cNvPr id="111" name="Google Shape;111;p3"/>
          <p:cNvPicPr preferRelativeResize="0"/>
          <p:nvPr/>
        </p:nvPicPr>
        <p:blipFill rotWithShape="1">
          <a:blip r:embed="rId5">
            <a:alphaModFix/>
          </a:blip>
          <a:srcRect t="1767" b="1766"/>
          <a:stretch/>
        </p:blipFill>
        <p:spPr>
          <a:xfrm>
            <a:off x="6242824" y="1607970"/>
            <a:ext cx="2314297" cy="1488335"/>
          </a:xfrm>
          <a:prstGeom prst="rect">
            <a:avLst/>
          </a:prstGeom>
          <a:noFill/>
          <a:ln>
            <a:noFill/>
          </a:ln>
        </p:spPr>
      </p:pic>
      <p:sp>
        <p:nvSpPr>
          <p:cNvPr id="112" name="Google Shape;112;p3"/>
          <p:cNvSpPr txBox="1"/>
          <p:nvPr/>
        </p:nvSpPr>
        <p:spPr>
          <a:xfrm>
            <a:off x="629414" y="3418137"/>
            <a:ext cx="2253299" cy="344710"/>
          </a:xfrm>
          <a:prstGeom prst="rect">
            <a:avLst/>
          </a:prstGeom>
          <a:noFill/>
          <a:ln>
            <a:noFill/>
          </a:ln>
        </p:spPr>
        <p:txBody>
          <a:bodyPr spcFirstLastPara="1" wrap="square" lIns="0" tIns="0" rIns="0" bIns="0" anchor="t" anchorCtr="0">
            <a:spAutoFit/>
          </a:bodyPr>
          <a:lstStyle/>
          <a:p>
            <a:pPr algn="ctr">
              <a:lnSpc>
                <a:spcPct val="140000"/>
              </a:lnSpc>
            </a:pPr>
            <a:r>
              <a:rPr lang="en-US" sz="1600">
                <a:solidFill>
                  <a:srgbClr val="FFFFFF"/>
                </a:solidFill>
                <a:latin typeface="Montserrat"/>
                <a:ea typeface="Montserrat"/>
                <a:cs typeface="Montserrat"/>
                <a:sym typeface="Montserrat"/>
              </a:rPr>
              <a:t>REGISTRATION</a:t>
            </a:r>
            <a:endParaRPr sz="900"/>
          </a:p>
        </p:txBody>
      </p:sp>
      <p:sp>
        <p:nvSpPr>
          <p:cNvPr id="113" name="Google Shape;113;p3"/>
          <p:cNvSpPr txBox="1"/>
          <p:nvPr/>
        </p:nvSpPr>
        <p:spPr>
          <a:xfrm>
            <a:off x="632597" y="3764856"/>
            <a:ext cx="2246935" cy="2176621"/>
          </a:xfrm>
          <a:prstGeom prst="rect">
            <a:avLst/>
          </a:prstGeom>
          <a:noFill/>
          <a:ln>
            <a:noFill/>
          </a:ln>
        </p:spPr>
        <p:txBody>
          <a:bodyPr spcFirstLastPara="1" wrap="square" lIns="0" tIns="0" rIns="0" bIns="0" anchor="t" anchorCtr="0">
            <a:spAutoFit/>
          </a:bodyPr>
          <a:lstStyle/>
          <a:p>
            <a:pPr algn="just">
              <a:lnSpc>
                <a:spcPct val="140015"/>
              </a:lnSpc>
            </a:pPr>
            <a:r>
              <a:rPr lang="en-US" sz="1300">
                <a:solidFill>
                  <a:srgbClr val="FFFFFF"/>
                </a:solidFill>
                <a:latin typeface="Montserrat Light"/>
                <a:ea typeface="Montserrat Light"/>
                <a:cs typeface="Montserrat Light"/>
                <a:sym typeface="Montserrat Light"/>
              </a:rPr>
              <a:t>A common shot, very often vertically if made by a smartphone user, which does not involve any kind of post-production if not necessary.</a:t>
            </a:r>
            <a:endParaRPr sz="900"/>
          </a:p>
          <a:p>
            <a:pPr algn="just">
              <a:lnSpc>
                <a:spcPct val="123893"/>
              </a:lnSpc>
            </a:pPr>
            <a:endParaRPr sz="1300">
              <a:solidFill>
                <a:srgbClr val="FFFFFF"/>
              </a:solidFill>
              <a:latin typeface="Montserrat Light"/>
              <a:ea typeface="Montserrat Light"/>
              <a:cs typeface="Montserrat Light"/>
              <a:sym typeface="Montserrat Light"/>
            </a:endParaRPr>
          </a:p>
          <a:p>
            <a:pPr algn="just">
              <a:lnSpc>
                <a:spcPct val="123893"/>
              </a:lnSpc>
            </a:pPr>
            <a:endParaRPr sz="1300">
              <a:solidFill>
                <a:srgbClr val="FFFFFF"/>
              </a:solidFill>
              <a:latin typeface="Montserrat Light"/>
              <a:ea typeface="Montserrat Light"/>
              <a:cs typeface="Montserrat Light"/>
              <a:sym typeface="Montserrat Light"/>
            </a:endParaRPr>
          </a:p>
        </p:txBody>
      </p:sp>
      <p:sp>
        <p:nvSpPr>
          <p:cNvPr id="114" name="Google Shape;114;p3"/>
          <p:cNvSpPr txBox="1"/>
          <p:nvPr/>
        </p:nvSpPr>
        <p:spPr>
          <a:xfrm>
            <a:off x="3444398" y="3418137"/>
            <a:ext cx="2253299" cy="344710"/>
          </a:xfrm>
          <a:prstGeom prst="rect">
            <a:avLst/>
          </a:prstGeom>
          <a:noFill/>
          <a:ln>
            <a:noFill/>
          </a:ln>
        </p:spPr>
        <p:txBody>
          <a:bodyPr spcFirstLastPara="1" wrap="square" lIns="0" tIns="0" rIns="0" bIns="0" anchor="t" anchorCtr="0">
            <a:spAutoFit/>
          </a:bodyPr>
          <a:lstStyle/>
          <a:p>
            <a:pPr algn="ctr">
              <a:lnSpc>
                <a:spcPct val="140000"/>
              </a:lnSpc>
            </a:pPr>
            <a:r>
              <a:rPr lang="en-US" sz="1600">
                <a:solidFill>
                  <a:srgbClr val="FFFFFF"/>
                </a:solidFill>
                <a:latin typeface="Montserrat"/>
                <a:ea typeface="Montserrat"/>
                <a:cs typeface="Montserrat"/>
                <a:sym typeface="Montserrat"/>
              </a:rPr>
              <a:t>REPORTAGE</a:t>
            </a:r>
            <a:endParaRPr sz="900"/>
          </a:p>
        </p:txBody>
      </p:sp>
      <p:sp>
        <p:nvSpPr>
          <p:cNvPr id="115" name="Google Shape;115;p3"/>
          <p:cNvSpPr txBox="1"/>
          <p:nvPr/>
        </p:nvSpPr>
        <p:spPr>
          <a:xfrm>
            <a:off x="3447580" y="3764856"/>
            <a:ext cx="2246935" cy="2478692"/>
          </a:xfrm>
          <a:prstGeom prst="rect">
            <a:avLst/>
          </a:prstGeom>
          <a:noFill/>
          <a:ln>
            <a:noFill/>
          </a:ln>
        </p:spPr>
        <p:txBody>
          <a:bodyPr spcFirstLastPara="1" wrap="square" lIns="0" tIns="0" rIns="0" bIns="0" anchor="t" anchorCtr="0">
            <a:spAutoFit/>
          </a:bodyPr>
          <a:lstStyle/>
          <a:p>
            <a:pPr algn="just">
              <a:lnSpc>
                <a:spcPct val="140015"/>
              </a:lnSpc>
            </a:pPr>
            <a:r>
              <a:rPr lang="en-US" sz="1300">
                <a:solidFill>
                  <a:srgbClr val="FFFFFF"/>
                </a:solidFill>
                <a:latin typeface="Montserrat Light"/>
                <a:ea typeface="Montserrat Light"/>
                <a:cs typeface="Montserrat Light"/>
                <a:sym typeface="Montserrat Light"/>
              </a:rPr>
              <a:t>Like a documentary, a reportage is nothing more than a collection of images that has the purpose of documenting an event or telling a story through testimonies.</a:t>
            </a:r>
            <a:endParaRPr sz="900"/>
          </a:p>
          <a:p>
            <a:pPr algn="just">
              <a:lnSpc>
                <a:spcPct val="123893"/>
              </a:lnSpc>
            </a:pPr>
            <a:endParaRPr sz="1300">
              <a:solidFill>
                <a:srgbClr val="FFFFFF"/>
              </a:solidFill>
              <a:latin typeface="Montserrat Light"/>
              <a:ea typeface="Montserrat Light"/>
              <a:cs typeface="Montserrat Light"/>
              <a:sym typeface="Montserrat Light"/>
            </a:endParaRPr>
          </a:p>
          <a:p>
            <a:pPr algn="just">
              <a:lnSpc>
                <a:spcPct val="134628"/>
              </a:lnSpc>
            </a:pPr>
            <a:endParaRPr sz="1300">
              <a:solidFill>
                <a:srgbClr val="FFFFFF"/>
              </a:solidFill>
              <a:latin typeface="Montserrat Light"/>
              <a:ea typeface="Montserrat Light"/>
              <a:cs typeface="Montserrat Light"/>
              <a:sym typeface="Montserrat Light"/>
            </a:endParaRPr>
          </a:p>
        </p:txBody>
      </p:sp>
      <p:sp>
        <p:nvSpPr>
          <p:cNvPr id="116" name="Google Shape;116;p3"/>
          <p:cNvSpPr txBox="1"/>
          <p:nvPr/>
        </p:nvSpPr>
        <p:spPr>
          <a:xfrm>
            <a:off x="6273323" y="3418137"/>
            <a:ext cx="2253299" cy="344710"/>
          </a:xfrm>
          <a:prstGeom prst="rect">
            <a:avLst/>
          </a:prstGeom>
          <a:noFill/>
          <a:ln>
            <a:noFill/>
          </a:ln>
        </p:spPr>
        <p:txBody>
          <a:bodyPr spcFirstLastPara="1" wrap="square" lIns="0" tIns="0" rIns="0" bIns="0" anchor="t" anchorCtr="0">
            <a:spAutoFit/>
          </a:bodyPr>
          <a:lstStyle/>
          <a:p>
            <a:pPr algn="ctr">
              <a:lnSpc>
                <a:spcPct val="140000"/>
              </a:lnSpc>
            </a:pPr>
            <a:r>
              <a:rPr lang="en-US" sz="1600">
                <a:solidFill>
                  <a:srgbClr val="FFFFFF"/>
                </a:solidFill>
                <a:latin typeface="Montserrat"/>
                <a:ea typeface="Montserrat"/>
                <a:cs typeface="Montserrat"/>
                <a:sym typeface="Montserrat"/>
              </a:rPr>
              <a:t>SHORT FILM</a:t>
            </a:r>
            <a:endParaRPr sz="900"/>
          </a:p>
        </p:txBody>
      </p:sp>
      <p:sp>
        <p:nvSpPr>
          <p:cNvPr id="117" name="Google Shape;117;p3"/>
          <p:cNvSpPr txBox="1"/>
          <p:nvPr/>
        </p:nvSpPr>
        <p:spPr>
          <a:xfrm>
            <a:off x="6276505" y="3764856"/>
            <a:ext cx="2246935" cy="1885131"/>
          </a:xfrm>
          <a:prstGeom prst="rect">
            <a:avLst/>
          </a:prstGeom>
          <a:noFill/>
          <a:ln>
            <a:noFill/>
          </a:ln>
        </p:spPr>
        <p:txBody>
          <a:bodyPr spcFirstLastPara="1" wrap="square" lIns="0" tIns="0" rIns="0" bIns="0" anchor="t" anchorCtr="0">
            <a:spAutoFit/>
          </a:bodyPr>
          <a:lstStyle/>
          <a:p>
            <a:pPr algn="just">
              <a:lnSpc>
                <a:spcPct val="140016"/>
              </a:lnSpc>
            </a:pPr>
            <a:r>
              <a:rPr lang="en-US" sz="1250">
                <a:solidFill>
                  <a:srgbClr val="FFFFFF"/>
                </a:solidFill>
                <a:latin typeface="Montserrat Light"/>
                <a:ea typeface="Montserrat Light"/>
                <a:cs typeface="Montserrat Light"/>
                <a:sym typeface="Montserrat Light"/>
              </a:rPr>
              <a:t>The short is a type of video in which visual grammar and writing are fundamental for its realization.</a:t>
            </a:r>
            <a:endParaRPr sz="900"/>
          </a:p>
          <a:p>
            <a:pPr algn="just">
              <a:lnSpc>
                <a:spcPct val="140016"/>
              </a:lnSpc>
            </a:pPr>
            <a:endParaRPr sz="1250">
              <a:solidFill>
                <a:srgbClr val="FFFFFF"/>
              </a:solidFill>
              <a:latin typeface="Montserrat Light"/>
              <a:ea typeface="Montserrat Light"/>
              <a:cs typeface="Montserrat Light"/>
              <a:sym typeface="Montserrat Light"/>
            </a:endParaRPr>
          </a:p>
          <a:p>
            <a:pPr algn="just">
              <a:lnSpc>
                <a:spcPct val="140016"/>
              </a:lnSpc>
            </a:pPr>
            <a:endParaRPr sz="1250">
              <a:solidFill>
                <a:srgbClr val="FFFFFF"/>
              </a:solidFill>
              <a:latin typeface="Montserrat Light"/>
              <a:ea typeface="Montserrat Light"/>
              <a:cs typeface="Montserrat Light"/>
              <a:sym typeface="Montserrat Light"/>
            </a:endParaRPr>
          </a:p>
        </p:txBody>
      </p:sp>
      <p:pic>
        <p:nvPicPr>
          <p:cNvPr id="2" name="Obraz 1">
            <a:extLst>
              <a:ext uri="{FF2B5EF4-FFF2-40B4-BE49-F238E27FC236}">
                <a16:creationId xmlns:a16="http://schemas.microsoft.com/office/drawing/2014/main" id="{98C94E4B-A391-4060-B68D-1D3BC7919887}"/>
              </a:ext>
            </a:extLst>
          </p:cNvPr>
          <p:cNvPicPr>
            <a:picLocks noChangeAspect="1"/>
          </p:cNvPicPr>
          <p:nvPr/>
        </p:nvPicPr>
        <p:blipFill>
          <a:blip r:embed="rId6"/>
          <a:stretch>
            <a:fillRect/>
          </a:stretch>
        </p:blipFill>
        <p:spPr>
          <a:xfrm>
            <a:off x="395596" y="339553"/>
            <a:ext cx="2219596" cy="507117"/>
          </a:xfrm>
          <a:prstGeom prst="rect">
            <a:avLst/>
          </a:prstGeom>
          <a:noFill/>
          <a:ln cap="flat">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 name="Google Shape;273;p15">
            <a:extLst>
              <a:ext uri="{FF2B5EF4-FFF2-40B4-BE49-F238E27FC236}">
                <a16:creationId xmlns:a16="http://schemas.microsoft.com/office/drawing/2014/main" id="{6DE88634-78D8-9E6A-A534-329EF32E5F7D}"/>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72" name="Google Shape;372;p30"/>
          <p:cNvPicPr preferRelativeResize="0"/>
          <p:nvPr/>
        </p:nvPicPr>
        <p:blipFill rotWithShape="1">
          <a:blip r:embed="rId3">
            <a:alphaModFix/>
          </a:blip>
          <a:srcRect/>
          <a:stretch/>
        </p:blipFill>
        <p:spPr>
          <a:xfrm>
            <a:off x="411906" y="2440898"/>
            <a:ext cx="4057650" cy="1973992"/>
          </a:xfrm>
          <a:prstGeom prst="rect">
            <a:avLst/>
          </a:prstGeom>
          <a:noFill/>
          <a:ln>
            <a:noFill/>
          </a:ln>
        </p:spPr>
      </p:pic>
      <p:pic>
        <p:nvPicPr>
          <p:cNvPr id="373" name="Google Shape;373;p30"/>
          <p:cNvPicPr preferRelativeResize="0"/>
          <p:nvPr/>
        </p:nvPicPr>
        <p:blipFill rotWithShape="1">
          <a:blip r:embed="rId4">
            <a:alphaModFix/>
          </a:blip>
          <a:srcRect/>
          <a:stretch/>
        </p:blipFill>
        <p:spPr>
          <a:xfrm>
            <a:off x="4669896" y="2440898"/>
            <a:ext cx="4062198" cy="1976205"/>
          </a:xfrm>
          <a:prstGeom prst="rect">
            <a:avLst/>
          </a:prstGeom>
          <a:noFill/>
          <a:ln>
            <a:noFill/>
          </a:ln>
        </p:spPr>
      </p:pic>
      <p:sp>
        <p:nvSpPr>
          <p:cNvPr id="374" name="Google Shape;374;p30"/>
          <p:cNvSpPr txBox="1"/>
          <p:nvPr/>
        </p:nvSpPr>
        <p:spPr>
          <a:xfrm>
            <a:off x="2916936" y="1314450"/>
            <a:ext cx="3091117"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12 - FREE MUSIC</a:t>
            </a:r>
            <a:endParaRPr sz="900" dirty="0"/>
          </a:p>
        </p:txBody>
      </p:sp>
      <p:pic>
        <p:nvPicPr>
          <p:cNvPr id="2" name="Obraz 1">
            <a:extLst>
              <a:ext uri="{FF2B5EF4-FFF2-40B4-BE49-F238E27FC236}">
                <a16:creationId xmlns:a16="http://schemas.microsoft.com/office/drawing/2014/main" id="{145030DA-BBBE-2495-4A07-8A061B4481B2}"/>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 name="Google Shape;273;p15">
            <a:extLst>
              <a:ext uri="{FF2B5EF4-FFF2-40B4-BE49-F238E27FC236}">
                <a16:creationId xmlns:a16="http://schemas.microsoft.com/office/drawing/2014/main" id="{6554B277-6B3A-F626-3F1B-036C90817110}"/>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79" name="Google Shape;379;p31"/>
          <p:cNvPicPr preferRelativeResize="0"/>
          <p:nvPr/>
        </p:nvPicPr>
        <p:blipFill rotWithShape="1">
          <a:blip r:embed="rId3">
            <a:alphaModFix/>
          </a:blip>
          <a:srcRect/>
          <a:stretch/>
        </p:blipFill>
        <p:spPr>
          <a:xfrm>
            <a:off x="1157968" y="2164639"/>
            <a:ext cx="6828065" cy="3321761"/>
          </a:xfrm>
          <a:prstGeom prst="rect">
            <a:avLst/>
          </a:prstGeom>
          <a:noFill/>
          <a:ln>
            <a:noFill/>
          </a:ln>
        </p:spPr>
      </p:pic>
      <p:sp>
        <p:nvSpPr>
          <p:cNvPr id="380" name="Google Shape;380;p31"/>
          <p:cNvSpPr txBox="1"/>
          <p:nvPr/>
        </p:nvSpPr>
        <p:spPr>
          <a:xfrm>
            <a:off x="3027879" y="1314450"/>
            <a:ext cx="3088243" cy="1212640"/>
          </a:xfrm>
          <a:prstGeom prst="rect">
            <a:avLst/>
          </a:prstGeom>
          <a:noFill/>
          <a:ln>
            <a:noFill/>
          </a:ln>
        </p:spPr>
        <p:txBody>
          <a:bodyPr spcFirstLastPara="1" wrap="square" lIns="0" tIns="0" rIns="0" bIns="0" anchor="t" anchorCtr="0">
            <a:spAutoFit/>
          </a:bodyPr>
          <a:lstStyle/>
          <a:p>
            <a:pPr algn="ctr">
              <a:lnSpc>
                <a:spcPct val="140003"/>
              </a:lnSpc>
            </a:pPr>
            <a:r>
              <a:rPr lang="en-US" sz="2814">
                <a:solidFill>
                  <a:srgbClr val="FFFFFF"/>
                </a:solidFill>
                <a:latin typeface="Montserrat"/>
                <a:ea typeface="Montserrat"/>
                <a:cs typeface="Montserrat"/>
                <a:sym typeface="Montserrat"/>
              </a:rPr>
              <a:t>12.1 - FREE MUSIC</a:t>
            </a:r>
            <a:endParaRPr sz="900"/>
          </a:p>
        </p:txBody>
      </p:sp>
      <p:pic>
        <p:nvPicPr>
          <p:cNvPr id="2" name="Obraz 1">
            <a:extLst>
              <a:ext uri="{FF2B5EF4-FFF2-40B4-BE49-F238E27FC236}">
                <a16:creationId xmlns:a16="http://schemas.microsoft.com/office/drawing/2014/main" id="{F0E023B3-A0E8-0846-212E-5BEDAAF69143}"/>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 name="Google Shape;273;p15">
            <a:extLst>
              <a:ext uri="{FF2B5EF4-FFF2-40B4-BE49-F238E27FC236}">
                <a16:creationId xmlns:a16="http://schemas.microsoft.com/office/drawing/2014/main" id="{5EC7E8D4-5642-03A2-FB89-4E6935BB7C63}"/>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85" name="Google Shape;385;p32"/>
          <p:cNvPicPr preferRelativeResize="0"/>
          <p:nvPr/>
        </p:nvPicPr>
        <p:blipFill rotWithShape="1">
          <a:blip r:embed="rId3">
            <a:alphaModFix/>
          </a:blip>
          <a:srcRect/>
          <a:stretch/>
        </p:blipFill>
        <p:spPr>
          <a:xfrm>
            <a:off x="514350" y="2471520"/>
            <a:ext cx="3936308" cy="1914961"/>
          </a:xfrm>
          <a:prstGeom prst="rect">
            <a:avLst/>
          </a:prstGeom>
          <a:noFill/>
          <a:ln>
            <a:noFill/>
          </a:ln>
        </p:spPr>
      </p:pic>
      <p:pic>
        <p:nvPicPr>
          <p:cNvPr id="386" name="Google Shape;386;p32"/>
          <p:cNvPicPr preferRelativeResize="0"/>
          <p:nvPr/>
        </p:nvPicPr>
        <p:blipFill rotWithShape="1">
          <a:blip r:embed="rId4">
            <a:alphaModFix/>
          </a:blip>
          <a:srcRect/>
          <a:stretch/>
        </p:blipFill>
        <p:spPr>
          <a:xfrm>
            <a:off x="4693342" y="2471520"/>
            <a:ext cx="3936308" cy="1914961"/>
          </a:xfrm>
          <a:prstGeom prst="rect">
            <a:avLst/>
          </a:prstGeom>
          <a:noFill/>
          <a:ln>
            <a:noFill/>
          </a:ln>
        </p:spPr>
      </p:pic>
      <p:sp>
        <p:nvSpPr>
          <p:cNvPr id="387" name="Google Shape;387;p32"/>
          <p:cNvSpPr txBox="1"/>
          <p:nvPr/>
        </p:nvSpPr>
        <p:spPr>
          <a:xfrm>
            <a:off x="2980944" y="1314450"/>
            <a:ext cx="3182112"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13 - VOICEOVER</a:t>
            </a:r>
            <a:endParaRPr sz="900" dirty="0"/>
          </a:p>
        </p:txBody>
      </p:sp>
      <p:pic>
        <p:nvPicPr>
          <p:cNvPr id="2" name="Obraz 1">
            <a:extLst>
              <a:ext uri="{FF2B5EF4-FFF2-40B4-BE49-F238E27FC236}">
                <a16:creationId xmlns:a16="http://schemas.microsoft.com/office/drawing/2014/main" id="{B21DA216-2A68-5C3D-9DD8-DCC195CC40C3}"/>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 name="Google Shape;273;p15">
            <a:extLst>
              <a:ext uri="{FF2B5EF4-FFF2-40B4-BE49-F238E27FC236}">
                <a16:creationId xmlns:a16="http://schemas.microsoft.com/office/drawing/2014/main" id="{250BEC21-05E6-4B96-64E4-98918D0D0D71}"/>
              </a:ext>
            </a:extLst>
          </p:cNvPr>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392" name="Google Shape;392;p33"/>
          <p:cNvPicPr preferRelativeResize="0"/>
          <p:nvPr/>
        </p:nvPicPr>
        <p:blipFill rotWithShape="1">
          <a:blip r:embed="rId3">
            <a:alphaModFix/>
          </a:blip>
          <a:srcRect/>
          <a:stretch/>
        </p:blipFill>
        <p:spPr>
          <a:xfrm>
            <a:off x="514350" y="2348867"/>
            <a:ext cx="4440550" cy="2160267"/>
          </a:xfrm>
          <a:prstGeom prst="rect">
            <a:avLst/>
          </a:prstGeom>
          <a:noFill/>
          <a:ln>
            <a:noFill/>
          </a:ln>
        </p:spPr>
      </p:pic>
      <p:pic>
        <p:nvPicPr>
          <p:cNvPr id="393" name="Google Shape;393;p33"/>
          <p:cNvPicPr preferRelativeResize="0"/>
          <p:nvPr/>
        </p:nvPicPr>
        <p:blipFill rotWithShape="1">
          <a:blip r:embed="rId4">
            <a:alphaModFix/>
          </a:blip>
          <a:srcRect r="42431"/>
          <a:stretch/>
        </p:blipFill>
        <p:spPr>
          <a:xfrm>
            <a:off x="5445501" y="2083585"/>
            <a:ext cx="3184150" cy="2690830"/>
          </a:xfrm>
          <a:prstGeom prst="rect">
            <a:avLst/>
          </a:prstGeom>
          <a:noFill/>
          <a:ln>
            <a:noFill/>
          </a:ln>
        </p:spPr>
      </p:pic>
      <p:sp>
        <p:nvSpPr>
          <p:cNvPr id="394" name="Google Shape;394;p33"/>
          <p:cNvSpPr txBox="1"/>
          <p:nvPr/>
        </p:nvSpPr>
        <p:spPr>
          <a:xfrm>
            <a:off x="3300984" y="1314450"/>
            <a:ext cx="2542032" cy="606320"/>
          </a:xfrm>
          <a:prstGeom prst="rect">
            <a:avLst/>
          </a:prstGeom>
          <a:noFill/>
          <a:ln>
            <a:noFill/>
          </a:ln>
        </p:spPr>
        <p:txBody>
          <a:bodyPr spcFirstLastPara="1" wrap="square" lIns="0" tIns="0" rIns="0" bIns="0" anchor="t" anchorCtr="0">
            <a:spAutoFit/>
          </a:bodyPr>
          <a:lstStyle/>
          <a:p>
            <a:pPr algn="ctr">
              <a:lnSpc>
                <a:spcPct val="140003"/>
              </a:lnSpc>
            </a:pPr>
            <a:r>
              <a:rPr lang="en-US" sz="2814" dirty="0">
                <a:solidFill>
                  <a:srgbClr val="FFFFFF"/>
                </a:solidFill>
                <a:latin typeface="Montserrat"/>
                <a:ea typeface="Montserrat"/>
                <a:cs typeface="Montserrat"/>
                <a:sym typeface="Montserrat"/>
              </a:rPr>
              <a:t>14 - EXPORT</a:t>
            </a:r>
            <a:endParaRPr sz="900" dirty="0"/>
          </a:p>
        </p:txBody>
      </p:sp>
      <p:pic>
        <p:nvPicPr>
          <p:cNvPr id="2" name="Obraz 1">
            <a:extLst>
              <a:ext uri="{FF2B5EF4-FFF2-40B4-BE49-F238E27FC236}">
                <a16:creationId xmlns:a16="http://schemas.microsoft.com/office/drawing/2014/main" id="{1A709FEA-A241-4EE8-8B8B-AC29F2EA2E11}"/>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4"/>
          <p:cNvSpPr/>
          <p:nvPr/>
        </p:nvSpPr>
        <p:spPr>
          <a:xfrm>
            <a:off x="109104"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grpSp>
        <p:nvGrpSpPr>
          <p:cNvPr id="400" name="Google Shape;400;p34"/>
          <p:cNvGrpSpPr/>
          <p:nvPr/>
        </p:nvGrpSpPr>
        <p:grpSpPr>
          <a:xfrm>
            <a:off x="578305" y="2412551"/>
            <a:ext cx="3318289" cy="2083842"/>
            <a:chOff x="0" y="0"/>
            <a:chExt cx="8848771" cy="5556912"/>
          </a:xfrm>
        </p:grpSpPr>
        <p:pic>
          <p:nvPicPr>
            <p:cNvPr id="401" name="Google Shape;401;p34"/>
            <p:cNvPicPr preferRelativeResize="0"/>
            <p:nvPr/>
          </p:nvPicPr>
          <p:blipFill rotWithShape="1">
            <a:blip r:embed="rId3">
              <a:alphaModFix/>
            </a:blip>
            <a:srcRect/>
            <a:stretch/>
          </p:blipFill>
          <p:spPr>
            <a:xfrm>
              <a:off x="2601823" y="0"/>
              <a:ext cx="3645124" cy="3645124"/>
            </a:xfrm>
            <a:prstGeom prst="rect">
              <a:avLst/>
            </a:prstGeom>
            <a:noFill/>
            <a:ln>
              <a:noFill/>
            </a:ln>
          </p:spPr>
        </p:pic>
        <p:sp>
          <p:nvSpPr>
            <p:cNvPr id="402" name="Google Shape;402;p34"/>
            <p:cNvSpPr txBox="1"/>
            <p:nvPr/>
          </p:nvSpPr>
          <p:spPr>
            <a:xfrm>
              <a:off x="0" y="3957787"/>
              <a:ext cx="8848771" cy="1029000"/>
            </a:xfrm>
            <a:prstGeom prst="rect">
              <a:avLst/>
            </a:prstGeom>
            <a:noFill/>
            <a:ln>
              <a:noFill/>
            </a:ln>
          </p:spPr>
          <p:txBody>
            <a:bodyPr spcFirstLastPara="1" wrap="square" lIns="0" tIns="0" rIns="0" bIns="0" anchor="t" anchorCtr="0">
              <a:spAutoFit/>
            </a:bodyPr>
            <a:lstStyle/>
            <a:p>
              <a:pPr algn="ctr">
                <a:lnSpc>
                  <a:spcPct val="131008"/>
                </a:lnSpc>
              </a:pPr>
              <a:r>
                <a:rPr lang="en-US" sz="1914">
                  <a:solidFill>
                    <a:srgbClr val="FFFFFF"/>
                  </a:solidFill>
                  <a:latin typeface="Montserrat"/>
                  <a:ea typeface="Montserrat"/>
                  <a:cs typeface="Montserrat"/>
                  <a:sym typeface="Montserrat"/>
                </a:rPr>
                <a:t>ACTIVITY #2</a:t>
              </a:r>
              <a:endParaRPr sz="900"/>
            </a:p>
          </p:txBody>
        </p:sp>
        <p:sp>
          <p:nvSpPr>
            <p:cNvPr id="403" name="Google Shape;403;p34"/>
            <p:cNvSpPr txBox="1"/>
            <p:nvPr/>
          </p:nvSpPr>
          <p:spPr>
            <a:xfrm>
              <a:off x="0" y="4958627"/>
              <a:ext cx="8823779" cy="598285"/>
            </a:xfrm>
            <a:prstGeom prst="rect">
              <a:avLst/>
            </a:prstGeom>
            <a:noFill/>
            <a:ln>
              <a:noFill/>
            </a:ln>
          </p:spPr>
          <p:txBody>
            <a:bodyPr spcFirstLastPara="1" wrap="square" lIns="0" tIns="0" rIns="0" bIns="0" anchor="t" anchorCtr="0">
              <a:spAutoFit/>
            </a:bodyPr>
            <a:lstStyle/>
            <a:p>
              <a:pPr algn="ctr">
                <a:lnSpc>
                  <a:spcPct val="162388"/>
                </a:lnSpc>
              </a:pPr>
              <a:endParaRPr sz="900">
                <a:solidFill>
                  <a:schemeClr val="dk1"/>
                </a:solidFill>
                <a:latin typeface="Calibri"/>
                <a:ea typeface="Calibri"/>
                <a:cs typeface="Calibri"/>
                <a:sym typeface="Calibri"/>
              </a:endParaRPr>
            </a:p>
          </p:txBody>
        </p:sp>
      </p:grpSp>
      <p:pic>
        <p:nvPicPr>
          <p:cNvPr id="404" name="Google Shape;404;p34"/>
          <p:cNvPicPr preferRelativeResize="0"/>
          <p:nvPr/>
        </p:nvPicPr>
        <p:blipFill rotWithShape="1">
          <a:blip r:embed="rId4">
            <a:alphaModFix/>
          </a:blip>
          <a:srcRect/>
          <a:stretch/>
        </p:blipFill>
        <p:spPr>
          <a:xfrm>
            <a:off x="1831453" y="2540717"/>
            <a:ext cx="811992" cy="1033786"/>
          </a:xfrm>
          <a:prstGeom prst="rect">
            <a:avLst/>
          </a:prstGeom>
          <a:noFill/>
          <a:ln>
            <a:noFill/>
          </a:ln>
        </p:spPr>
      </p:pic>
      <p:sp>
        <p:nvSpPr>
          <p:cNvPr id="405" name="Google Shape;405;p34"/>
          <p:cNvSpPr txBox="1"/>
          <p:nvPr/>
        </p:nvSpPr>
        <p:spPr>
          <a:xfrm>
            <a:off x="3896594" y="2747963"/>
            <a:ext cx="4669102" cy="1661993"/>
          </a:xfrm>
          <a:prstGeom prst="rect">
            <a:avLst/>
          </a:prstGeom>
          <a:noFill/>
          <a:ln>
            <a:noFill/>
          </a:ln>
        </p:spPr>
        <p:txBody>
          <a:bodyPr spcFirstLastPara="1" wrap="square" lIns="0" tIns="0" rIns="0" bIns="0" anchor="t" anchorCtr="0">
            <a:spAutoFit/>
          </a:bodyPr>
          <a:lstStyle/>
          <a:p>
            <a:pPr algn="just">
              <a:lnSpc>
                <a:spcPct val="140000"/>
              </a:lnSpc>
            </a:pPr>
            <a:r>
              <a:rPr lang="en-US" sz="1500" dirty="0">
                <a:solidFill>
                  <a:srgbClr val="FFFFFF"/>
                </a:solidFill>
                <a:latin typeface="Montserrat Light"/>
                <a:ea typeface="Montserrat Light"/>
                <a:cs typeface="Montserrat Light"/>
                <a:sym typeface="Montserrat Light"/>
              </a:rPr>
              <a:t>This exercise aims to put the content of this module into practice!</a:t>
            </a:r>
            <a:endParaRPr sz="900" dirty="0"/>
          </a:p>
          <a:p>
            <a:pPr algn="just">
              <a:lnSpc>
                <a:spcPct val="140000"/>
              </a:lnSpc>
            </a:pPr>
            <a:endParaRPr sz="1500" dirty="0">
              <a:solidFill>
                <a:srgbClr val="FFFFFF"/>
              </a:solidFill>
              <a:latin typeface="Montserrat Light"/>
              <a:ea typeface="Montserrat Light"/>
              <a:cs typeface="Montserrat Light"/>
              <a:sym typeface="Montserrat Light"/>
            </a:endParaRPr>
          </a:p>
          <a:p>
            <a:pPr algn="just">
              <a:lnSpc>
                <a:spcPct val="150000"/>
              </a:lnSpc>
            </a:pPr>
            <a:r>
              <a:rPr lang="en-US" sz="1500" dirty="0">
                <a:solidFill>
                  <a:srgbClr val="FFFFFF"/>
                </a:solidFill>
                <a:latin typeface="Montserrat Light"/>
                <a:sym typeface="Arimo"/>
              </a:rPr>
              <a:t>Tell a story via montage using the images provided.</a:t>
            </a:r>
            <a:endParaRPr sz="1500" dirty="0">
              <a:solidFill>
                <a:srgbClr val="FFFFFF"/>
              </a:solidFill>
              <a:latin typeface="Montserrat Light"/>
            </a:endParaRPr>
          </a:p>
        </p:txBody>
      </p:sp>
      <p:pic>
        <p:nvPicPr>
          <p:cNvPr id="2" name="Obraz 1">
            <a:extLst>
              <a:ext uri="{FF2B5EF4-FFF2-40B4-BE49-F238E27FC236}">
                <a16:creationId xmlns:a16="http://schemas.microsoft.com/office/drawing/2014/main" id="{98C3AD00-4652-55BF-8803-EF55D97943FA}"/>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2">
    <p:bg>
      <p:bgPr>
        <a:gradFill>
          <a:gsLst>
            <a:gs pos="0">
              <a:srgbClr val="0070C0"/>
            </a:gs>
            <a:gs pos="100000">
              <a:srgbClr val="B5D2EC"/>
            </a:gs>
          </a:gsLst>
          <a:lin ang="16200000"/>
        </a:gradFill>
        <a:effectLst/>
      </p:bgPr>
    </p:bg>
    <p:spTree>
      <p:nvGrpSpPr>
        <p:cNvPr id="1" name=""/>
        <p:cNvGrpSpPr/>
        <p:nvPr/>
      </p:nvGrpSpPr>
      <p:grpSpPr>
        <a:xfrm>
          <a:off x="0" y="0"/>
          <a:ext cx="0" cy="0"/>
          <a:chOff x="0" y="0"/>
          <a:chExt cx="0" cy="0"/>
        </a:xfrm>
      </p:grpSpPr>
      <p:pic>
        <p:nvPicPr>
          <p:cNvPr id="2" name="Obraz 2">
            <a:extLst>
              <a:ext uri="{FF2B5EF4-FFF2-40B4-BE49-F238E27FC236}">
                <a16:creationId xmlns:a16="http://schemas.microsoft.com/office/drawing/2014/main" id="{DA4637A1-5192-7724-9324-828774FBC4D2}"/>
              </a:ext>
            </a:extLst>
          </p:cNvPr>
          <p:cNvPicPr>
            <a:picLocks noChangeAspect="1"/>
          </p:cNvPicPr>
          <p:nvPr/>
        </p:nvPicPr>
        <p:blipFill>
          <a:blip r:embed="rId2"/>
          <a:stretch>
            <a:fillRect/>
          </a:stretch>
        </p:blipFill>
        <p:spPr>
          <a:xfrm>
            <a:off x="592668" y="1795415"/>
            <a:ext cx="3846926" cy="878921"/>
          </a:xfrm>
          <a:prstGeom prst="rect">
            <a:avLst/>
          </a:prstGeom>
          <a:noFill/>
          <a:ln cap="flat">
            <a:noFill/>
          </a:ln>
        </p:spPr>
      </p:pic>
      <p:pic>
        <p:nvPicPr>
          <p:cNvPr id="3" name="Obraz 3">
            <a:extLst>
              <a:ext uri="{FF2B5EF4-FFF2-40B4-BE49-F238E27FC236}">
                <a16:creationId xmlns:a16="http://schemas.microsoft.com/office/drawing/2014/main" id="{DB2EB265-002E-D683-0334-D14E71E6D55C}"/>
              </a:ext>
            </a:extLst>
          </p:cNvPr>
          <p:cNvPicPr>
            <a:picLocks noChangeAspect="1"/>
          </p:cNvPicPr>
          <p:nvPr/>
        </p:nvPicPr>
        <p:blipFill>
          <a:blip r:embed="rId3"/>
          <a:stretch>
            <a:fillRect/>
          </a:stretch>
        </p:blipFill>
        <p:spPr>
          <a:xfrm>
            <a:off x="5258915" y="1787057"/>
            <a:ext cx="3343274" cy="954981"/>
          </a:xfrm>
          <a:prstGeom prst="rect">
            <a:avLst/>
          </a:prstGeom>
          <a:noFill/>
          <a:ln cap="flat">
            <a:noFill/>
          </a:ln>
        </p:spPr>
      </p:pic>
      <p:sp>
        <p:nvSpPr>
          <p:cNvPr id="4" name="Prostokąt 5">
            <a:extLst>
              <a:ext uri="{FF2B5EF4-FFF2-40B4-BE49-F238E27FC236}">
                <a16:creationId xmlns:a16="http://schemas.microsoft.com/office/drawing/2014/main" id="{DC625FD6-097F-1840-9A16-43F11F321CFB}"/>
              </a:ext>
            </a:extLst>
          </p:cNvPr>
          <p:cNvSpPr/>
          <p:nvPr/>
        </p:nvSpPr>
        <p:spPr>
          <a:xfrm>
            <a:off x="0" y="3943349"/>
            <a:ext cx="9144000" cy="1037167"/>
          </a:xfrm>
          <a:prstGeom prst="rect">
            <a:avLst/>
          </a:pr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350" b="0" i="0" u="none" strike="noStrike" kern="0" cap="none" spc="0" baseline="0">
              <a:solidFill>
                <a:srgbClr val="FFFFFF"/>
              </a:solidFill>
              <a:uFillTx/>
              <a:latin typeface="Calibri"/>
            </a:endParaRPr>
          </a:p>
        </p:txBody>
      </p:sp>
      <p:pic>
        <p:nvPicPr>
          <p:cNvPr id="5" name="Obraz 8">
            <a:extLst>
              <a:ext uri="{FF2B5EF4-FFF2-40B4-BE49-F238E27FC236}">
                <a16:creationId xmlns:a16="http://schemas.microsoft.com/office/drawing/2014/main" id="{04E9832B-CD18-4014-5040-56A2E6FDC589}"/>
              </a:ext>
            </a:extLst>
          </p:cNvPr>
          <p:cNvPicPr>
            <a:picLocks noChangeAspect="1"/>
          </p:cNvPicPr>
          <p:nvPr/>
        </p:nvPicPr>
        <p:blipFill>
          <a:blip r:embed="rId4"/>
          <a:stretch>
            <a:fillRect/>
          </a:stretch>
        </p:blipFill>
        <p:spPr>
          <a:xfrm>
            <a:off x="363565" y="4017699"/>
            <a:ext cx="2975338" cy="828501"/>
          </a:xfrm>
          <a:prstGeom prst="rect">
            <a:avLst/>
          </a:prstGeom>
          <a:noFill/>
          <a:ln cap="flat">
            <a:noFill/>
          </a:ln>
        </p:spPr>
      </p:pic>
      <p:pic>
        <p:nvPicPr>
          <p:cNvPr id="6" name="Obraz 9">
            <a:extLst>
              <a:ext uri="{FF2B5EF4-FFF2-40B4-BE49-F238E27FC236}">
                <a16:creationId xmlns:a16="http://schemas.microsoft.com/office/drawing/2014/main" id="{89DCBC3E-892A-C9C9-3557-C1028F3BD5C8}"/>
              </a:ext>
            </a:extLst>
          </p:cNvPr>
          <p:cNvPicPr>
            <a:picLocks noChangeAspect="1"/>
          </p:cNvPicPr>
          <p:nvPr/>
        </p:nvPicPr>
        <p:blipFill>
          <a:blip r:embed="rId5"/>
          <a:stretch>
            <a:fillRect/>
          </a:stretch>
        </p:blipFill>
        <p:spPr>
          <a:xfrm>
            <a:off x="6459394" y="4069189"/>
            <a:ext cx="1761737" cy="796003"/>
          </a:xfrm>
          <a:prstGeom prst="rect">
            <a:avLst/>
          </a:prstGeom>
          <a:noFill/>
          <a:ln cap="flat">
            <a:noFill/>
          </a:ln>
        </p:spPr>
      </p:pic>
      <p:pic>
        <p:nvPicPr>
          <p:cNvPr id="7" name="Obraz 10">
            <a:extLst>
              <a:ext uri="{FF2B5EF4-FFF2-40B4-BE49-F238E27FC236}">
                <a16:creationId xmlns:a16="http://schemas.microsoft.com/office/drawing/2014/main" id="{0F34D59E-4FD8-4E45-718B-8282394F689F}"/>
              </a:ext>
            </a:extLst>
          </p:cNvPr>
          <p:cNvPicPr>
            <a:picLocks noChangeAspect="1"/>
          </p:cNvPicPr>
          <p:nvPr/>
        </p:nvPicPr>
        <p:blipFill>
          <a:blip r:embed="rId6"/>
          <a:stretch>
            <a:fillRect/>
          </a:stretch>
        </p:blipFill>
        <p:spPr>
          <a:xfrm>
            <a:off x="4129000" y="4038145"/>
            <a:ext cx="885998" cy="895087"/>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5" name="Google Shape;170;p8">
            <a:extLst>
              <a:ext uri="{FF2B5EF4-FFF2-40B4-BE49-F238E27FC236}">
                <a16:creationId xmlns:a16="http://schemas.microsoft.com/office/drawing/2014/main" id="{264045F8-BE4C-64C4-6006-6DB652E04F3B}"/>
              </a:ext>
            </a:extLst>
          </p:cNvPr>
          <p:cNvSpPr/>
          <p:nvPr/>
        </p:nvSpPr>
        <p:spPr>
          <a:xfrm>
            <a:off x="109105" y="961159"/>
            <a:ext cx="8925791" cy="4935682"/>
          </a:xfrm>
          <a:prstGeom prst="rect">
            <a:avLst/>
          </a:prstGeom>
          <a:solidFill>
            <a:srgbClr val="03989E"/>
          </a:solidFill>
          <a:ln>
            <a:noFill/>
          </a:ln>
        </p:spPr>
        <p:txBody>
          <a:bodyPr spcFirstLastPara="1" wrap="square" lIns="45713" tIns="45713" rIns="45713" bIns="45713" anchor="ctr" anchorCtr="0">
            <a:noAutofit/>
          </a:bodyPr>
          <a:lstStyle/>
          <a:p>
            <a:endParaRPr sz="900"/>
          </a:p>
        </p:txBody>
      </p:sp>
      <p:pic>
        <p:nvPicPr>
          <p:cNvPr id="122" name="Google Shape;122;p4"/>
          <p:cNvPicPr preferRelativeResize="0"/>
          <p:nvPr/>
        </p:nvPicPr>
        <p:blipFill rotWithShape="1">
          <a:blip r:embed="rId3">
            <a:alphaModFix/>
          </a:blip>
          <a:srcRect l="11901" r="38214"/>
          <a:stretch/>
        </p:blipFill>
        <p:spPr>
          <a:xfrm>
            <a:off x="5550720" y="1371600"/>
            <a:ext cx="3078931" cy="4114800"/>
          </a:xfrm>
          <a:prstGeom prst="rect">
            <a:avLst/>
          </a:prstGeom>
          <a:noFill/>
          <a:ln>
            <a:noFill/>
          </a:ln>
        </p:spPr>
      </p:pic>
      <p:sp>
        <p:nvSpPr>
          <p:cNvPr id="123" name="Google Shape;123;p4"/>
          <p:cNvSpPr txBox="1"/>
          <p:nvPr/>
        </p:nvSpPr>
        <p:spPr>
          <a:xfrm>
            <a:off x="527815" y="1905643"/>
            <a:ext cx="5022905" cy="646331"/>
          </a:xfrm>
          <a:prstGeom prst="rect">
            <a:avLst/>
          </a:prstGeom>
          <a:noFill/>
          <a:ln>
            <a:noFill/>
          </a:ln>
        </p:spPr>
        <p:txBody>
          <a:bodyPr spcFirstLastPara="1" wrap="square" lIns="0" tIns="0" rIns="0" bIns="0" anchor="t" anchorCtr="0">
            <a:spAutoFit/>
          </a:bodyPr>
          <a:lstStyle/>
          <a:p>
            <a:pPr>
              <a:lnSpc>
                <a:spcPct val="140000"/>
              </a:lnSpc>
            </a:pPr>
            <a:r>
              <a:rPr lang="en-US" sz="3000" b="1">
                <a:solidFill>
                  <a:srgbClr val="E2B808"/>
                </a:solidFill>
                <a:latin typeface="Montserrat"/>
                <a:ea typeface="Montserrat"/>
                <a:cs typeface="Montserrat"/>
                <a:sym typeface="Montserrat"/>
              </a:rPr>
              <a:t>THE TARGET</a:t>
            </a:r>
            <a:endParaRPr sz="900"/>
          </a:p>
        </p:txBody>
      </p:sp>
      <p:sp>
        <p:nvSpPr>
          <p:cNvPr id="124" name="Google Shape;124;p4"/>
          <p:cNvSpPr txBox="1"/>
          <p:nvPr/>
        </p:nvSpPr>
        <p:spPr>
          <a:xfrm>
            <a:off x="514350" y="2648205"/>
            <a:ext cx="4387821" cy="1615827"/>
          </a:xfrm>
          <a:prstGeom prst="rect">
            <a:avLst/>
          </a:prstGeom>
          <a:noFill/>
          <a:ln>
            <a:noFill/>
          </a:ln>
        </p:spPr>
        <p:txBody>
          <a:bodyPr spcFirstLastPara="1" wrap="square" lIns="0" tIns="0" rIns="0" bIns="0" anchor="t" anchorCtr="0">
            <a:spAutoFit/>
          </a:bodyPr>
          <a:lstStyle/>
          <a:p>
            <a:pPr algn="just">
              <a:lnSpc>
                <a:spcPct val="140000"/>
              </a:lnSpc>
            </a:pPr>
            <a:r>
              <a:rPr lang="en-US" sz="1500" dirty="0">
                <a:solidFill>
                  <a:schemeClr val="bg1"/>
                </a:solidFill>
                <a:latin typeface="Montserrat Light"/>
                <a:ea typeface="Montserrat Light"/>
                <a:cs typeface="Montserrat Light"/>
                <a:sym typeface="Montserrat Light"/>
              </a:rPr>
              <a:t>A fundamental component in the processing of a film, as well as in the writing of a text, is the recipient, the audience we intend to reach with our communication.</a:t>
            </a:r>
            <a:endParaRPr sz="900" dirty="0">
              <a:solidFill>
                <a:schemeClr val="bg1"/>
              </a:solidFill>
            </a:endParaRPr>
          </a:p>
          <a:p>
            <a:pPr algn="just">
              <a:lnSpc>
                <a:spcPct val="140000"/>
              </a:lnSpc>
            </a:pPr>
            <a:endParaRPr sz="1500" dirty="0">
              <a:solidFill>
                <a:schemeClr val="bg1"/>
              </a:solidFill>
              <a:latin typeface="Montserrat Light"/>
              <a:ea typeface="Montserrat Light"/>
              <a:cs typeface="Montserrat Light"/>
              <a:sym typeface="Montserrat Light"/>
            </a:endParaRPr>
          </a:p>
        </p:txBody>
      </p:sp>
      <p:sp>
        <p:nvSpPr>
          <p:cNvPr id="125" name="Google Shape;125;p4"/>
          <p:cNvSpPr txBox="1"/>
          <p:nvPr/>
        </p:nvSpPr>
        <p:spPr>
          <a:xfrm>
            <a:off x="514350" y="4342757"/>
            <a:ext cx="4374357" cy="646331"/>
          </a:xfrm>
          <a:prstGeom prst="rect">
            <a:avLst/>
          </a:prstGeom>
          <a:noFill/>
          <a:ln>
            <a:noFill/>
          </a:ln>
        </p:spPr>
        <p:txBody>
          <a:bodyPr spcFirstLastPara="1" wrap="square" lIns="0" tIns="0" rIns="0" bIns="0" anchor="t" anchorCtr="0">
            <a:spAutoFit/>
          </a:bodyPr>
          <a:lstStyle/>
          <a:p>
            <a:pPr>
              <a:lnSpc>
                <a:spcPct val="140000"/>
              </a:lnSpc>
            </a:pPr>
            <a:r>
              <a:rPr lang="en-US" sz="1500" dirty="0">
                <a:solidFill>
                  <a:schemeClr val="bg1"/>
                </a:solidFill>
                <a:latin typeface="Montserrat Light"/>
                <a:ea typeface="Montserrat Light"/>
                <a:cs typeface="Montserrat Light"/>
                <a:sym typeface="Montserrat Light"/>
              </a:rPr>
              <a:t>The target defines the use of formal or informal language.</a:t>
            </a:r>
            <a:endParaRPr sz="900" dirty="0">
              <a:solidFill>
                <a:schemeClr val="bg1"/>
              </a:solidFill>
            </a:endParaRPr>
          </a:p>
        </p:txBody>
      </p:sp>
      <p:pic>
        <p:nvPicPr>
          <p:cNvPr id="2" name="Obraz 1">
            <a:extLst>
              <a:ext uri="{FF2B5EF4-FFF2-40B4-BE49-F238E27FC236}">
                <a16:creationId xmlns:a16="http://schemas.microsoft.com/office/drawing/2014/main" id="{6314EBE1-DEE2-51F0-FD1A-CF70444F8A19}"/>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grpSp>
        <p:nvGrpSpPr>
          <p:cNvPr id="131" name="Google Shape;131;p5"/>
          <p:cNvGrpSpPr/>
          <p:nvPr/>
        </p:nvGrpSpPr>
        <p:grpSpPr>
          <a:xfrm>
            <a:off x="2188462" y="1968763"/>
            <a:ext cx="4767076" cy="2989589"/>
            <a:chOff x="0" y="0"/>
            <a:chExt cx="12712202" cy="7972237"/>
          </a:xfrm>
        </p:grpSpPr>
        <p:pic>
          <p:nvPicPr>
            <p:cNvPr id="132" name="Google Shape;132;p5"/>
            <p:cNvPicPr preferRelativeResize="0"/>
            <p:nvPr/>
          </p:nvPicPr>
          <p:blipFill rotWithShape="1">
            <a:blip r:embed="rId3">
              <a:alphaModFix/>
            </a:blip>
            <a:srcRect/>
            <a:stretch/>
          </p:blipFill>
          <p:spPr>
            <a:xfrm>
              <a:off x="3737796" y="0"/>
              <a:ext cx="5236609" cy="5236609"/>
            </a:xfrm>
            <a:prstGeom prst="rect">
              <a:avLst/>
            </a:prstGeom>
            <a:noFill/>
            <a:ln>
              <a:noFill/>
            </a:ln>
          </p:spPr>
        </p:pic>
        <p:sp>
          <p:nvSpPr>
            <p:cNvPr id="133" name="Google Shape;133;p5"/>
            <p:cNvSpPr txBox="1"/>
            <p:nvPr/>
          </p:nvSpPr>
          <p:spPr>
            <a:xfrm>
              <a:off x="0" y="5687527"/>
              <a:ext cx="12712202" cy="1478355"/>
            </a:xfrm>
            <a:prstGeom prst="rect">
              <a:avLst/>
            </a:prstGeom>
            <a:noFill/>
            <a:ln>
              <a:noFill/>
            </a:ln>
          </p:spPr>
          <p:txBody>
            <a:bodyPr spcFirstLastPara="1" wrap="square" lIns="0" tIns="0" rIns="0" bIns="0" anchor="t" anchorCtr="0">
              <a:spAutoFit/>
            </a:bodyPr>
            <a:lstStyle/>
            <a:p>
              <a:pPr algn="ctr">
                <a:lnSpc>
                  <a:spcPct val="131023"/>
                </a:lnSpc>
              </a:pPr>
              <a:r>
                <a:rPr lang="en-US" sz="2750">
                  <a:solidFill>
                    <a:srgbClr val="FFFFFF"/>
                  </a:solidFill>
                  <a:latin typeface="Montserrat"/>
                  <a:ea typeface="Montserrat"/>
                  <a:cs typeface="Montserrat"/>
                  <a:sym typeface="Montserrat"/>
                </a:rPr>
                <a:t>BIRTH OF THE IDEA</a:t>
              </a:r>
              <a:endParaRPr sz="900"/>
            </a:p>
          </p:txBody>
        </p:sp>
        <p:sp>
          <p:nvSpPr>
            <p:cNvPr id="134" name="Google Shape;134;p5"/>
            <p:cNvSpPr txBox="1"/>
            <p:nvPr/>
          </p:nvSpPr>
          <p:spPr>
            <a:xfrm>
              <a:off x="0" y="7111658"/>
              <a:ext cx="12676298" cy="860579"/>
            </a:xfrm>
            <a:prstGeom prst="rect">
              <a:avLst/>
            </a:prstGeom>
            <a:noFill/>
            <a:ln>
              <a:noFill/>
            </a:ln>
          </p:spPr>
          <p:txBody>
            <a:bodyPr spcFirstLastPara="1" wrap="square" lIns="0" tIns="0" rIns="0" bIns="0" anchor="t" anchorCtr="0">
              <a:spAutoFit/>
            </a:bodyPr>
            <a:lstStyle/>
            <a:p>
              <a:pPr algn="ctr">
                <a:lnSpc>
                  <a:spcPct val="233333"/>
                </a:lnSpc>
              </a:pPr>
              <a:endParaRPr sz="900">
                <a:solidFill>
                  <a:schemeClr val="dk1"/>
                </a:solidFill>
                <a:latin typeface="Calibri"/>
                <a:ea typeface="Calibri"/>
                <a:cs typeface="Calibri"/>
                <a:sym typeface="Calibri"/>
              </a:endParaRPr>
            </a:p>
          </p:txBody>
        </p:sp>
      </p:grpSp>
      <p:pic>
        <p:nvPicPr>
          <p:cNvPr id="135" name="Google Shape;135;p5"/>
          <p:cNvPicPr preferRelativeResize="0"/>
          <p:nvPr/>
        </p:nvPicPr>
        <p:blipFill rotWithShape="1">
          <a:blip r:embed="rId4">
            <a:alphaModFix/>
          </a:blip>
          <a:srcRect/>
          <a:stretch/>
        </p:blipFill>
        <p:spPr>
          <a:xfrm>
            <a:off x="3988744" y="2152886"/>
            <a:ext cx="1166513" cy="1485144"/>
          </a:xfrm>
          <a:prstGeom prst="rect">
            <a:avLst/>
          </a:prstGeom>
          <a:noFill/>
          <a:ln>
            <a:noFill/>
          </a:ln>
        </p:spPr>
      </p:pic>
      <p:pic>
        <p:nvPicPr>
          <p:cNvPr id="2" name="Obraz 1">
            <a:extLst>
              <a:ext uri="{FF2B5EF4-FFF2-40B4-BE49-F238E27FC236}">
                <a16:creationId xmlns:a16="http://schemas.microsoft.com/office/drawing/2014/main" id="{B343808E-6299-EFC8-1984-1AE3F135541D}"/>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7" name="Google Shape;170;p8">
            <a:extLst>
              <a:ext uri="{FF2B5EF4-FFF2-40B4-BE49-F238E27FC236}">
                <a16:creationId xmlns:a16="http://schemas.microsoft.com/office/drawing/2014/main" id="{93D22E89-7324-EE7A-3B50-7896325AC979}"/>
              </a:ext>
            </a:extLst>
          </p:cNvPr>
          <p:cNvSpPr/>
          <p:nvPr/>
        </p:nvSpPr>
        <p:spPr>
          <a:xfrm>
            <a:off x="109105" y="961159"/>
            <a:ext cx="8925791" cy="4935682"/>
          </a:xfrm>
          <a:prstGeom prst="rect">
            <a:avLst/>
          </a:prstGeom>
          <a:solidFill>
            <a:srgbClr val="03989E"/>
          </a:solidFill>
          <a:ln>
            <a:noFill/>
          </a:ln>
        </p:spPr>
        <p:txBody>
          <a:bodyPr spcFirstLastPara="1" wrap="square" lIns="45713" tIns="45713" rIns="45713" bIns="45713" anchor="ctr" anchorCtr="0">
            <a:noAutofit/>
          </a:bodyPr>
          <a:lstStyle/>
          <a:p>
            <a:endParaRPr sz="900"/>
          </a:p>
        </p:txBody>
      </p:sp>
      <p:sp>
        <p:nvSpPr>
          <p:cNvPr id="140" name="Google Shape;140;p6"/>
          <p:cNvSpPr/>
          <p:nvPr/>
        </p:nvSpPr>
        <p:spPr>
          <a:xfrm>
            <a:off x="-475305" y="3357617"/>
            <a:ext cx="10094610" cy="48463"/>
          </a:xfrm>
          <a:prstGeom prst="rect">
            <a:avLst/>
          </a:prstGeom>
          <a:solidFill>
            <a:srgbClr val="E2B808"/>
          </a:solidFill>
          <a:ln>
            <a:noFill/>
          </a:ln>
        </p:spPr>
        <p:txBody>
          <a:bodyPr spcFirstLastPara="1" wrap="square" lIns="45713" tIns="45713" rIns="45713" bIns="45713" anchor="ctr" anchorCtr="0">
            <a:noAutofit/>
          </a:bodyPr>
          <a:lstStyle/>
          <a:p>
            <a:endParaRPr sz="900"/>
          </a:p>
        </p:txBody>
      </p:sp>
      <p:sp>
        <p:nvSpPr>
          <p:cNvPr id="141" name="Google Shape;141;p6"/>
          <p:cNvSpPr/>
          <p:nvPr/>
        </p:nvSpPr>
        <p:spPr>
          <a:xfrm>
            <a:off x="1324972" y="3230276"/>
            <a:ext cx="282827" cy="28409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45713" tIns="45713" rIns="45713" bIns="45713" anchor="ctr" anchorCtr="0">
            <a:noAutofit/>
          </a:bodyPr>
          <a:lstStyle/>
          <a:p>
            <a:endParaRPr sz="900"/>
          </a:p>
        </p:txBody>
      </p:sp>
      <p:sp>
        <p:nvSpPr>
          <p:cNvPr id="142" name="Google Shape;142;p6"/>
          <p:cNvSpPr/>
          <p:nvPr/>
        </p:nvSpPr>
        <p:spPr>
          <a:xfrm>
            <a:off x="4435603" y="3230276"/>
            <a:ext cx="282827" cy="28409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45713" tIns="45713" rIns="45713" bIns="45713" anchor="ctr" anchorCtr="0">
            <a:noAutofit/>
          </a:bodyPr>
          <a:lstStyle/>
          <a:p>
            <a:endParaRPr sz="900"/>
          </a:p>
        </p:txBody>
      </p:sp>
      <p:sp>
        <p:nvSpPr>
          <p:cNvPr id="143" name="Google Shape;143;p6"/>
          <p:cNvSpPr/>
          <p:nvPr/>
        </p:nvSpPr>
        <p:spPr>
          <a:xfrm>
            <a:off x="7546235" y="3230276"/>
            <a:ext cx="282827" cy="28409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45713" tIns="45713" rIns="45713" bIns="45713" anchor="ctr" anchorCtr="0">
            <a:noAutofit/>
          </a:bodyPr>
          <a:lstStyle/>
          <a:p>
            <a:endParaRPr sz="900"/>
          </a:p>
        </p:txBody>
      </p:sp>
      <p:grpSp>
        <p:nvGrpSpPr>
          <p:cNvPr id="144" name="Google Shape;144;p6"/>
          <p:cNvGrpSpPr/>
          <p:nvPr/>
        </p:nvGrpSpPr>
        <p:grpSpPr>
          <a:xfrm>
            <a:off x="514350" y="3842109"/>
            <a:ext cx="1987964" cy="1453286"/>
            <a:chOff x="0" y="-57150"/>
            <a:chExt cx="5301238" cy="3875426"/>
          </a:xfrm>
        </p:grpSpPr>
        <p:sp>
          <p:nvSpPr>
            <p:cNvPr id="145" name="Google Shape;145;p6"/>
            <p:cNvSpPr txBox="1"/>
            <p:nvPr/>
          </p:nvSpPr>
          <p:spPr>
            <a:xfrm>
              <a:off x="0" y="-57150"/>
              <a:ext cx="5301238" cy="919226"/>
            </a:xfrm>
            <a:prstGeom prst="rect">
              <a:avLst/>
            </a:prstGeom>
            <a:noFill/>
            <a:ln>
              <a:noFill/>
            </a:ln>
          </p:spPr>
          <p:txBody>
            <a:bodyPr spcFirstLastPara="1" wrap="square" lIns="0" tIns="0" rIns="0" bIns="0" anchor="t" anchorCtr="0">
              <a:spAutoFit/>
            </a:bodyPr>
            <a:lstStyle/>
            <a:p>
              <a:pPr algn="ctr">
                <a:lnSpc>
                  <a:spcPct val="140043"/>
                </a:lnSpc>
              </a:pPr>
              <a:r>
                <a:rPr lang="en-US" sz="1600" dirty="0">
                  <a:solidFill>
                    <a:srgbClr val="FFFFFF"/>
                  </a:solidFill>
                  <a:latin typeface="Montserrat"/>
                  <a:ea typeface="Montserrat"/>
                  <a:cs typeface="Montserrat"/>
                  <a:sym typeface="Montserrat"/>
                </a:rPr>
                <a:t>IDEA</a:t>
              </a:r>
              <a:endParaRPr sz="900" dirty="0"/>
            </a:p>
          </p:txBody>
        </p:sp>
        <p:sp>
          <p:nvSpPr>
            <p:cNvPr id="146" name="Google Shape;146;p6"/>
            <p:cNvSpPr txBox="1"/>
            <p:nvPr/>
          </p:nvSpPr>
          <p:spPr>
            <a:xfrm>
              <a:off x="0" y="945697"/>
              <a:ext cx="5286265" cy="2872579"/>
            </a:xfrm>
            <a:prstGeom prst="rect">
              <a:avLst/>
            </a:prstGeom>
            <a:noFill/>
            <a:ln>
              <a:noFill/>
            </a:ln>
          </p:spPr>
          <p:txBody>
            <a:bodyPr spcFirstLastPara="1" wrap="square" lIns="0" tIns="0" rIns="0" bIns="0" anchor="t" anchorCtr="0">
              <a:spAutoFit/>
            </a:bodyPr>
            <a:lstStyle/>
            <a:p>
              <a:pPr algn="just">
                <a:lnSpc>
                  <a:spcPct val="140016"/>
                </a:lnSpc>
              </a:pPr>
              <a:r>
                <a:rPr lang="en-US" sz="1250" dirty="0">
                  <a:solidFill>
                    <a:srgbClr val="FFFFFF"/>
                  </a:solidFill>
                  <a:latin typeface="Montserrat Light"/>
                  <a:ea typeface="Montserrat Light"/>
                  <a:cs typeface="Montserrat Light"/>
                  <a:sym typeface="Montserrat Light"/>
                </a:rPr>
                <a:t>It is the concept of the complete project at its maximum simplicity.</a:t>
              </a:r>
              <a:endParaRPr sz="900" dirty="0"/>
            </a:p>
            <a:p>
              <a:pPr algn="just">
                <a:lnSpc>
                  <a:spcPct val="140016"/>
                </a:lnSpc>
              </a:pPr>
              <a:endParaRPr sz="1250" dirty="0">
                <a:solidFill>
                  <a:srgbClr val="FFFFFF"/>
                </a:solidFill>
                <a:latin typeface="Montserrat Light"/>
                <a:ea typeface="Montserrat Light"/>
                <a:cs typeface="Montserrat Light"/>
                <a:sym typeface="Montserrat Light"/>
              </a:endParaRPr>
            </a:p>
          </p:txBody>
        </p:sp>
      </p:grpSp>
      <p:grpSp>
        <p:nvGrpSpPr>
          <p:cNvPr id="147" name="Google Shape;147;p6"/>
          <p:cNvGrpSpPr/>
          <p:nvPr/>
        </p:nvGrpSpPr>
        <p:grpSpPr>
          <a:xfrm>
            <a:off x="3451114" y="3842109"/>
            <a:ext cx="2206818" cy="1722589"/>
            <a:chOff x="0" y="-57150"/>
            <a:chExt cx="5884847" cy="4593570"/>
          </a:xfrm>
        </p:grpSpPr>
        <p:sp>
          <p:nvSpPr>
            <p:cNvPr id="148" name="Google Shape;148;p6"/>
            <p:cNvSpPr txBox="1"/>
            <p:nvPr/>
          </p:nvSpPr>
          <p:spPr>
            <a:xfrm>
              <a:off x="0" y="-57150"/>
              <a:ext cx="5884847" cy="919227"/>
            </a:xfrm>
            <a:prstGeom prst="rect">
              <a:avLst/>
            </a:prstGeom>
            <a:noFill/>
            <a:ln>
              <a:noFill/>
            </a:ln>
          </p:spPr>
          <p:txBody>
            <a:bodyPr spcFirstLastPara="1" wrap="square" lIns="0" tIns="0" rIns="0" bIns="0" anchor="t" anchorCtr="0">
              <a:spAutoFit/>
            </a:bodyPr>
            <a:lstStyle/>
            <a:p>
              <a:pPr algn="ctr">
                <a:lnSpc>
                  <a:spcPct val="140043"/>
                </a:lnSpc>
              </a:pPr>
              <a:r>
                <a:rPr lang="en-US" sz="1600" dirty="0">
                  <a:solidFill>
                    <a:srgbClr val="FFFFFF"/>
                  </a:solidFill>
                  <a:latin typeface="Montserrat"/>
                  <a:ea typeface="Montserrat"/>
                  <a:cs typeface="Montserrat"/>
                  <a:sym typeface="Montserrat"/>
                </a:rPr>
                <a:t>SUBJECT</a:t>
              </a:r>
              <a:endParaRPr sz="900" dirty="0"/>
            </a:p>
          </p:txBody>
        </p:sp>
        <p:sp>
          <p:nvSpPr>
            <p:cNvPr id="149" name="Google Shape;149;p6"/>
            <p:cNvSpPr txBox="1"/>
            <p:nvPr/>
          </p:nvSpPr>
          <p:spPr>
            <a:xfrm>
              <a:off x="4155" y="945695"/>
              <a:ext cx="5868226" cy="3590725"/>
            </a:xfrm>
            <a:prstGeom prst="rect">
              <a:avLst/>
            </a:prstGeom>
            <a:noFill/>
            <a:ln>
              <a:noFill/>
            </a:ln>
          </p:spPr>
          <p:txBody>
            <a:bodyPr spcFirstLastPara="1" wrap="square" lIns="0" tIns="0" rIns="0" bIns="0" anchor="t" anchorCtr="0">
              <a:spAutoFit/>
            </a:bodyPr>
            <a:lstStyle/>
            <a:p>
              <a:pPr algn="just">
                <a:lnSpc>
                  <a:spcPct val="140016"/>
                </a:lnSpc>
              </a:pPr>
              <a:r>
                <a:rPr lang="en-US" sz="1250" dirty="0">
                  <a:solidFill>
                    <a:srgbClr val="FFFFFF"/>
                  </a:solidFill>
                  <a:latin typeface="Montserrat Light"/>
                  <a:ea typeface="Montserrat Light"/>
                  <a:cs typeface="Montserrat Light"/>
                  <a:sym typeface="Montserrat Light"/>
                </a:rPr>
                <a:t>A short draft of the project, useful to present the idea in more detail.</a:t>
              </a:r>
              <a:endParaRPr sz="900" dirty="0"/>
            </a:p>
            <a:p>
              <a:pPr algn="just">
                <a:lnSpc>
                  <a:spcPct val="140016"/>
                </a:lnSpc>
              </a:pPr>
              <a:endParaRPr sz="1250" dirty="0">
                <a:solidFill>
                  <a:srgbClr val="FFFFFF"/>
                </a:solidFill>
                <a:latin typeface="Montserrat Light"/>
                <a:ea typeface="Montserrat Light"/>
                <a:cs typeface="Montserrat Light"/>
                <a:sym typeface="Montserrat Light"/>
              </a:endParaRPr>
            </a:p>
            <a:p>
              <a:pPr algn="ctr">
                <a:lnSpc>
                  <a:spcPct val="140016"/>
                </a:lnSpc>
              </a:pPr>
              <a:endParaRPr sz="1250" dirty="0">
                <a:solidFill>
                  <a:srgbClr val="FFFFFF"/>
                </a:solidFill>
                <a:latin typeface="Montserrat Light"/>
                <a:ea typeface="Montserrat Light"/>
                <a:cs typeface="Montserrat Light"/>
                <a:sym typeface="Montserrat Light"/>
              </a:endParaRPr>
            </a:p>
          </p:txBody>
        </p:sp>
      </p:grpSp>
      <p:grpSp>
        <p:nvGrpSpPr>
          <p:cNvPr id="150" name="Google Shape;150;p6"/>
          <p:cNvGrpSpPr/>
          <p:nvPr/>
        </p:nvGrpSpPr>
        <p:grpSpPr>
          <a:xfrm>
            <a:off x="6591737" y="3842109"/>
            <a:ext cx="2191823" cy="1991895"/>
            <a:chOff x="0" y="-57150"/>
            <a:chExt cx="5844859" cy="5311719"/>
          </a:xfrm>
        </p:grpSpPr>
        <p:sp>
          <p:nvSpPr>
            <p:cNvPr id="151" name="Google Shape;151;p6"/>
            <p:cNvSpPr txBox="1"/>
            <p:nvPr/>
          </p:nvSpPr>
          <p:spPr>
            <a:xfrm>
              <a:off x="0" y="-57150"/>
              <a:ext cx="5844859" cy="919226"/>
            </a:xfrm>
            <a:prstGeom prst="rect">
              <a:avLst/>
            </a:prstGeom>
            <a:noFill/>
            <a:ln>
              <a:noFill/>
            </a:ln>
          </p:spPr>
          <p:txBody>
            <a:bodyPr spcFirstLastPara="1" wrap="square" lIns="0" tIns="0" rIns="0" bIns="0" anchor="t" anchorCtr="0">
              <a:spAutoFit/>
            </a:bodyPr>
            <a:lstStyle/>
            <a:p>
              <a:pPr algn="ctr">
                <a:lnSpc>
                  <a:spcPct val="140043"/>
                </a:lnSpc>
              </a:pPr>
              <a:r>
                <a:rPr lang="en-US" sz="1600" dirty="0">
                  <a:solidFill>
                    <a:srgbClr val="FFFFFF"/>
                  </a:solidFill>
                  <a:latin typeface="Montserrat"/>
                  <a:ea typeface="Montserrat"/>
                  <a:cs typeface="Montserrat"/>
                  <a:sym typeface="Montserrat"/>
                </a:rPr>
                <a:t>PROCESSING</a:t>
              </a:r>
              <a:endParaRPr sz="900" dirty="0"/>
            </a:p>
          </p:txBody>
        </p:sp>
        <p:sp>
          <p:nvSpPr>
            <p:cNvPr id="152" name="Google Shape;152;p6"/>
            <p:cNvSpPr txBox="1"/>
            <p:nvPr/>
          </p:nvSpPr>
          <p:spPr>
            <a:xfrm>
              <a:off x="8256" y="945698"/>
              <a:ext cx="5828350" cy="4308871"/>
            </a:xfrm>
            <a:prstGeom prst="rect">
              <a:avLst/>
            </a:prstGeom>
            <a:noFill/>
            <a:ln>
              <a:noFill/>
            </a:ln>
          </p:spPr>
          <p:txBody>
            <a:bodyPr spcFirstLastPara="1" wrap="square" lIns="0" tIns="0" rIns="0" bIns="0" anchor="t" anchorCtr="0">
              <a:spAutoFit/>
            </a:bodyPr>
            <a:lstStyle/>
            <a:p>
              <a:pPr algn="just">
                <a:lnSpc>
                  <a:spcPct val="140016"/>
                </a:lnSpc>
              </a:pPr>
              <a:r>
                <a:rPr lang="en-US" sz="1250" dirty="0">
                  <a:solidFill>
                    <a:srgbClr val="FFFFFF"/>
                  </a:solidFill>
                  <a:latin typeface="Montserrat Light"/>
                  <a:ea typeface="Montserrat Light"/>
                  <a:cs typeface="Montserrat Light"/>
                  <a:sym typeface="Montserrat Light"/>
                </a:rPr>
                <a:t>It is the drafting of the entire project structured like a novel, that is, containing descriptions, characters and dialogues.</a:t>
              </a:r>
              <a:endParaRPr sz="900" dirty="0"/>
            </a:p>
            <a:p>
              <a:pPr algn="just">
                <a:lnSpc>
                  <a:spcPct val="140016"/>
                </a:lnSpc>
              </a:pPr>
              <a:endParaRPr sz="1250" dirty="0">
                <a:solidFill>
                  <a:srgbClr val="FFFFFF"/>
                </a:solidFill>
                <a:latin typeface="Montserrat Light"/>
                <a:ea typeface="Montserrat Light"/>
                <a:cs typeface="Montserrat Light"/>
                <a:sym typeface="Montserrat Light"/>
              </a:endParaRPr>
            </a:p>
          </p:txBody>
        </p:sp>
      </p:grpSp>
      <p:sp>
        <p:nvSpPr>
          <p:cNvPr id="153" name="Google Shape;153;p6"/>
          <p:cNvSpPr txBox="1"/>
          <p:nvPr/>
        </p:nvSpPr>
        <p:spPr>
          <a:xfrm>
            <a:off x="1466385" y="1436538"/>
            <a:ext cx="6221263" cy="646331"/>
          </a:xfrm>
          <a:prstGeom prst="rect">
            <a:avLst/>
          </a:prstGeom>
          <a:noFill/>
          <a:ln>
            <a:noFill/>
          </a:ln>
        </p:spPr>
        <p:txBody>
          <a:bodyPr spcFirstLastPara="1" wrap="square" lIns="0" tIns="0" rIns="0" bIns="0" anchor="t" anchorCtr="0">
            <a:spAutoFit/>
          </a:bodyPr>
          <a:lstStyle/>
          <a:p>
            <a:pPr algn="ctr">
              <a:lnSpc>
                <a:spcPct val="140000"/>
              </a:lnSpc>
            </a:pPr>
            <a:r>
              <a:rPr lang="en-US" sz="3000">
                <a:solidFill>
                  <a:srgbClr val="FFFFFF"/>
                </a:solidFill>
                <a:latin typeface="Montserrat"/>
                <a:ea typeface="Montserrat"/>
                <a:cs typeface="Montserrat"/>
                <a:sym typeface="Montserrat"/>
              </a:rPr>
              <a:t>BIRTH OF AN IDEA</a:t>
            </a:r>
            <a:endParaRPr sz="900"/>
          </a:p>
        </p:txBody>
      </p:sp>
      <p:sp>
        <p:nvSpPr>
          <p:cNvPr id="154" name="Google Shape;154;p6"/>
          <p:cNvSpPr txBox="1"/>
          <p:nvPr/>
        </p:nvSpPr>
        <p:spPr>
          <a:xfrm>
            <a:off x="1698628" y="2108380"/>
            <a:ext cx="5756778" cy="452432"/>
          </a:xfrm>
          <a:prstGeom prst="rect">
            <a:avLst/>
          </a:prstGeom>
          <a:noFill/>
          <a:ln>
            <a:noFill/>
          </a:ln>
        </p:spPr>
        <p:txBody>
          <a:bodyPr spcFirstLastPara="1" wrap="square" lIns="0" tIns="0" rIns="0" bIns="0" anchor="t" anchorCtr="0">
            <a:spAutoFit/>
          </a:bodyPr>
          <a:lstStyle/>
          <a:p>
            <a:pPr algn="ctr">
              <a:lnSpc>
                <a:spcPct val="140000"/>
              </a:lnSpc>
            </a:pPr>
            <a:r>
              <a:rPr lang="en-US" sz="2100" b="1" dirty="0">
                <a:solidFill>
                  <a:srgbClr val="E2B808"/>
                </a:solidFill>
                <a:latin typeface="Montserrat"/>
                <a:ea typeface="Montserrat"/>
                <a:cs typeface="Montserrat"/>
                <a:sym typeface="Montserrat"/>
              </a:rPr>
              <a:t>The development phases of a project</a:t>
            </a:r>
            <a:endParaRPr sz="900" dirty="0"/>
          </a:p>
        </p:txBody>
      </p:sp>
      <p:pic>
        <p:nvPicPr>
          <p:cNvPr id="2" name="Obraz 1">
            <a:extLst>
              <a:ext uri="{FF2B5EF4-FFF2-40B4-BE49-F238E27FC236}">
                <a16:creationId xmlns:a16="http://schemas.microsoft.com/office/drawing/2014/main" id="{2146CCB1-74E8-00B2-317A-42A82A1A1CAB}"/>
              </a:ext>
            </a:extLst>
          </p:cNvPr>
          <p:cNvPicPr>
            <a:picLocks noChangeAspect="1"/>
          </p:cNvPicPr>
          <p:nvPr/>
        </p:nvPicPr>
        <p:blipFill>
          <a:blip r:embed="rId3"/>
          <a:stretch>
            <a:fillRect/>
          </a:stretch>
        </p:blipFill>
        <p:spPr>
          <a:xfrm>
            <a:off x="395596" y="339553"/>
            <a:ext cx="2219596" cy="507117"/>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pic>
        <p:nvPicPr>
          <p:cNvPr id="160" name="Google Shape;160;p7"/>
          <p:cNvPicPr preferRelativeResize="0"/>
          <p:nvPr/>
        </p:nvPicPr>
        <p:blipFill rotWithShape="1">
          <a:blip r:embed="rId3">
            <a:alphaModFix/>
          </a:blip>
          <a:srcRect/>
          <a:stretch/>
        </p:blipFill>
        <p:spPr>
          <a:xfrm>
            <a:off x="5105977" y="1956089"/>
            <a:ext cx="2945823" cy="2945823"/>
          </a:xfrm>
          <a:prstGeom prst="rect">
            <a:avLst/>
          </a:prstGeom>
          <a:noFill/>
          <a:ln>
            <a:noFill/>
          </a:ln>
        </p:spPr>
      </p:pic>
      <p:pic>
        <p:nvPicPr>
          <p:cNvPr id="161" name="Google Shape;161;p7"/>
          <p:cNvPicPr preferRelativeResize="0"/>
          <p:nvPr/>
        </p:nvPicPr>
        <p:blipFill rotWithShape="1">
          <a:blip r:embed="rId4">
            <a:alphaModFix/>
          </a:blip>
          <a:srcRect/>
          <a:stretch/>
        </p:blipFill>
        <p:spPr>
          <a:xfrm>
            <a:off x="6727550" y="2536337"/>
            <a:ext cx="914080" cy="1436411"/>
          </a:xfrm>
          <a:prstGeom prst="rect">
            <a:avLst/>
          </a:prstGeom>
          <a:noFill/>
          <a:ln>
            <a:noFill/>
          </a:ln>
        </p:spPr>
      </p:pic>
      <p:sp>
        <p:nvSpPr>
          <p:cNvPr id="162" name="Google Shape;162;p7"/>
          <p:cNvSpPr txBox="1"/>
          <p:nvPr/>
        </p:nvSpPr>
        <p:spPr>
          <a:xfrm>
            <a:off x="568291" y="1503180"/>
            <a:ext cx="3999588" cy="560153"/>
          </a:xfrm>
          <a:prstGeom prst="rect">
            <a:avLst/>
          </a:prstGeom>
          <a:noFill/>
          <a:ln>
            <a:noFill/>
          </a:ln>
        </p:spPr>
        <p:txBody>
          <a:bodyPr spcFirstLastPara="1" wrap="square" lIns="0" tIns="0" rIns="0" bIns="0" anchor="t" anchorCtr="0">
            <a:spAutoFit/>
          </a:bodyPr>
          <a:lstStyle/>
          <a:p>
            <a:pPr>
              <a:lnSpc>
                <a:spcPct val="140000"/>
              </a:lnSpc>
            </a:pPr>
            <a:r>
              <a:rPr lang="en-US" sz="2600" b="1">
                <a:solidFill>
                  <a:srgbClr val="FFFFFF"/>
                </a:solidFill>
                <a:latin typeface="Montserrat"/>
                <a:ea typeface="Montserrat"/>
                <a:cs typeface="Montserrat"/>
                <a:sym typeface="Montserrat"/>
              </a:rPr>
              <a:t>THE 5 W RULE!</a:t>
            </a:r>
            <a:endParaRPr sz="900"/>
          </a:p>
        </p:txBody>
      </p:sp>
      <p:sp>
        <p:nvSpPr>
          <p:cNvPr id="163" name="Google Shape;163;p7"/>
          <p:cNvSpPr txBox="1"/>
          <p:nvPr/>
        </p:nvSpPr>
        <p:spPr>
          <a:xfrm>
            <a:off x="1537601" y="2700554"/>
            <a:ext cx="2069211" cy="3397725"/>
          </a:xfrm>
          <a:prstGeom prst="rect">
            <a:avLst/>
          </a:prstGeom>
          <a:noFill/>
          <a:ln>
            <a:noFill/>
          </a:ln>
        </p:spPr>
        <p:txBody>
          <a:bodyPr spcFirstLastPara="1" wrap="square" lIns="0" tIns="0" rIns="0" bIns="0" anchor="t" anchorCtr="0">
            <a:spAutoFit/>
          </a:bodyPr>
          <a:lstStyle/>
          <a:p>
            <a:pPr>
              <a:lnSpc>
                <a:spcPct val="140012"/>
              </a:lnSpc>
            </a:pPr>
            <a:r>
              <a:rPr lang="en-US" sz="3154">
                <a:solidFill>
                  <a:srgbClr val="FFFFFF"/>
                </a:solidFill>
                <a:latin typeface="Montserrat"/>
                <a:ea typeface="Montserrat"/>
                <a:cs typeface="Montserrat"/>
                <a:sym typeface="Montserrat"/>
              </a:rPr>
              <a:t>WHO?</a:t>
            </a:r>
            <a:endParaRPr sz="900"/>
          </a:p>
          <a:p>
            <a:pPr>
              <a:lnSpc>
                <a:spcPct val="140012"/>
              </a:lnSpc>
            </a:pPr>
            <a:r>
              <a:rPr lang="en-US" sz="3154">
                <a:solidFill>
                  <a:srgbClr val="FFFFFF"/>
                </a:solidFill>
                <a:latin typeface="Montserrat"/>
                <a:ea typeface="Montserrat"/>
                <a:cs typeface="Montserrat"/>
                <a:sym typeface="Montserrat"/>
              </a:rPr>
              <a:t> WHAT?</a:t>
            </a:r>
            <a:endParaRPr sz="900"/>
          </a:p>
          <a:p>
            <a:pPr>
              <a:lnSpc>
                <a:spcPct val="140012"/>
              </a:lnSpc>
            </a:pPr>
            <a:r>
              <a:rPr lang="en-US" sz="3154">
                <a:solidFill>
                  <a:srgbClr val="FFFFFF"/>
                </a:solidFill>
                <a:latin typeface="Montserrat"/>
                <a:ea typeface="Montserrat"/>
                <a:cs typeface="Montserrat"/>
                <a:sym typeface="Montserrat"/>
              </a:rPr>
              <a:t>  WHERE?</a:t>
            </a:r>
            <a:endParaRPr sz="900"/>
          </a:p>
          <a:p>
            <a:pPr>
              <a:lnSpc>
                <a:spcPct val="140012"/>
              </a:lnSpc>
            </a:pPr>
            <a:r>
              <a:rPr lang="en-US" sz="3154">
                <a:solidFill>
                  <a:srgbClr val="FFFFFF"/>
                </a:solidFill>
                <a:latin typeface="Montserrat"/>
                <a:ea typeface="Montserrat"/>
                <a:cs typeface="Montserrat"/>
                <a:sym typeface="Montserrat"/>
              </a:rPr>
              <a:t>   WHEN?</a:t>
            </a:r>
            <a:endParaRPr sz="900"/>
          </a:p>
          <a:p>
            <a:pPr>
              <a:lnSpc>
                <a:spcPct val="140012"/>
              </a:lnSpc>
            </a:pPr>
            <a:r>
              <a:rPr lang="en-US" sz="3154">
                <a:solidFill>
                  <a:srgbClr val="FFFFFF"/>
                </a:solidFill>
                <a:latin typeface="Montserrat"/>
                <a:ea typeface="Montserrat"/>
                <a:cs typeface="Montserrat"/>
                <a:sym typeface="Montserrat"/>
              </a:rPr>
              <a:t>     WHY? </a:t>
            </a:r>
            <a:endParaRPr sz="900"/>
          </a:p>
        </p:txBody>
      </p:sp>
      <p:sp>
        <p:nvSpPr>
          <p:cNvPr id="164" name="Google Shape;164;p7"/>
          <p:cNvSpPr txBox="1"/>
          <p:nvPr/>
        </p:nvSpPr>
        <p:spPr>
          <a:xfrm>
            <a:off x="5270927" y="2462455"/>
            <a:ext cx="1617562" cy="2523768"/>
          </a:xfrm>
          <a:prstGeom prst="rect">
            <a:avLst/>
          </a:prstGeom>
          <a:noFill/>
          <a:ln>
            <a:noFill/>
          </a:ln>
        </p:spPr>
        <p:txBody>
          <a:bodyPr spcFirstLastPara="1" wrap="square" lIns="0" tIns="0" rIns="0" bIns="0" anchor="t" anchorCtr="0">
            <a:spAutoFit/>
          </a:bodyPr>
          <a:lstStyle/>
          <a:p>
            <a:pPr algn="ctr">
              <a:lnSpc>
                <a:spcPct val="140003"/>
              </a:lnSpc>
            </a:pPr>
            <a:r>
              <a:rPr lang="en-US" sz="11714">
                <a:solidFill>
                  <a:srgbClr val="FFFFFF"/>
                </a:solidFill>
                <a:latin typeface="Arial"/>
                <a:ea typeface="Arial"/>
                <a:cs typeface="Arial"/>
                <a:sym typeface="Arial"/>
              </a:rPr>
              <a:t>W</a:t>
            </a:r>
            <a:endParaRPr sz="900"/>
          </a:p>
        </p:txBody>
      </p:sp>
      <p:sp>
        <p:nvSpPr>
          <p:cNvPr id="165" name="Google Shape;165;p7"/>
          <p:cNvSpPr txBox="1"/>
          <p:nvPr/>
        </p:nvSpPr>
        <p:spPr>
          <a:xfrm>
            <a:off x="572412" y="2087922"/>
            <a:ext cx="3999588" cy="517065"/>
          </a:xfrm>
          <a:prstGeom prst="rect">
            <a:avLst/>
          </a:prstGeom>
          <a:noFill/>
          <a:ln>
            <a:noFill/>
          </a:ln>
        </p:spPr>
        <p:txBody>
          <a:bodyPr spcFirstLastPara="1" wrap="square" lIns="0" tIns="0" rIns="0" bIns="0" anchor="t" anchorCtr="0">
            <a:spAutoFit/>
          </a:bodyPr>
          <a:lstStyle/>
          <a:p>
            <a:pPr>
              <a:lnSpc>
                <a:spcPct val="140000"/>
              </a:lnSpc>
            </a:pPr>
            <a:r>
              <a:rPr lang="en-US" sz="1200" b="1">
                <a:solidFill>
                  <a:srgbClr val="FFFFFF"/>
                </a:solidFill>
                <a:latin typeface="Montserrat"/>
                <a:ea typeface="Montserrat"/>
                <a:cs typeface="Montserrat"/>
                <a:sym typeface="Montserrat"/>
              </a:rPr>
              <a:t>To achieve effective communication, your project will have to answer these questions!</a:t>
            </a:r>
            <a:endParaRPr sz="900"/>
          </a:p>
        </p:txBody>
      </p:sp>
      <p:pic>
        <p:nvPicPr>
          <p:cNvPr id="2" name="Obraz 1">
            <a:extLst>
              <a:ext uri="{FF2B5EF4-FFF2-40B4-BE49-F238E27FC236}">
                <a16:creationId xmlns:a16="http://schemas.microsoft.com/office/drawing/2014/main" id="{4224D473-1A50-6C68-3EE8-B1315CF32D63}"/>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p:nvPr/>
        </p:nvSpPr>
        <p:spPr>
          <a:xfrm>
            <a:off x="109105" y="961159"/>
            <a:ext cx="8925791" cy="4935682"/>
          </a:xfrm>
          <a:prstGeom prst="rect">
            <a:avLst/>
          </a:prstGeom>
          <a:solidFill>
            <a:srgbClr val="03989E"/>
          </a:solidFill>
          <a:ln>
            <a:noFill/>
          </a:ln>
        </p:spPr>
        <p:txBody>
          <a:bodyPr spcFirstLastPara="1" wrap="square" lIns="45713" tIns="45713" rIns="45713" bIns="45713" anchor="ctr" anchorCtr="0">
            <a:noAutofit/>
          </a:bodyPr>
          <a:lstStyle/>
          <a:p>
            <a:endParaRPr sz="900"/>
          </a:p>
        </p:txBody>
      </p:sp>
      <p:pic>
        <p:nvPicPr>
          <p:cNvPr id="171" name="Google Shape;171;p8"/>
          <p:cNvPicPr preferRelativeResize="0"/>
          <p:nvPr/>
        </p:nvPicPr>
        <p:blipFill rotWithShape="1">
          <a:blip r:embed="rId3">
            <a:alphaModFix/>
          </a:blip>
          <a:srcRect/>
          <a:stretch/>
        </p:blipFill>
        <p:spPr>
          <a:xfrm>
            <a:off x="514350" y="1956089"/>
            <a:ext cx="2945823" cy="2945823"/>
          </a:xfrm>
          <a:prstGeom prst="rect">
            <a:avLst/>
          </a:prstGeom>
          <a:noFill/>
          <a:ln>
            <a:noFill/>
          </a:ln>
        </p:spPr>
      </p:pic>
      <p:pic>
        <p:nvPicPr>
          <p:cNvPr id="172" name="Google Shape;172;p8"/>
          <p:cNvPicPr preferRelativeResize="0"/>
          <p:nvPr/>
        </p:nvPicPr>
        <p:blipFill rotWithShape="1">
          <a:blip r:embed="rId4">
            <a:alphaModFix/>
          </a:blip>
          <a:srcRect/>
          <a:stretch/>
        </p:blipFill>
        <p:spPr>
          <a:xfrm>
            <a:off x="1174173" y="2615912"/>
            <a:ext cx="1626178" cy="1626178"/>
          </a:xfrm>
          <a:prstGeom prst="rect">
            <a:avLst/>
          </a:prstGeom>
          <a:noFill/>
          <a:ln>
            <a:noFill/>
          </a:ln>
        </p:spPr>
      </p:pic>
      <p:sp>
        <p:nvSpPr>
          <p:cNvPr id="173" name="Google Shape;173;p8"/>
          <p:cNvSpPr txBox="1"/>
          <p:nvPr/>
        </p:nvSpPr>
        <p:spPr>
          <a:xfrm>
            <a:off x="3862575" y="1546915"/>
            <a:ext cx="4767076" cy="644664"/>
          </a:xfrm>
          <a:prstGeom prst="rect">
            <a:avLst/>
          </a:prstGeom>
          <a:noFill/>
          <a:ln>
            <a:noFill/>
          </a:ln>
        </p:spPr>
        <p:txBody>
          <a:bodyPr spcFirstLastPara="1" wrap="square" lIns="0" tIns="0" rIns="0" bIns="0" anchor="t" anchorCtr="0">
            <a:spAutoFit/>
          </a:bodyPr>
          <a:lstStyle/>
          <a:p>
            <a:pPr>
              <a:lnSpc>
                <a:spcPct val="117999"/>
              </a:lnSpc>
            </a:pPr>
            <a:r>
              <a:rPr lang="en-US" sz="3550" b="1">
                <a:solidFill>
                  <a:srgbClr val="FFFFFF"/>
                </a:solidFill>
                <a:latin typeface="Montserrat"/>
                <a:ea typeface="Montserrat"/>
                <a:cs typeface="Montserrat"/>
                <a:sym typeface="Montserrat"/>
              </a:rPr>
              <a:t>THE SHOTS</a:t>
            </a:r>
            <a:endParaRPr sz="900"/>
          </a:p>
        </p:txBody>
      </p:sp>
      <p:sp>
        <p:nvSpPr>
          <p:cNvPr id="174" name="Google Shape;174;p8"/>
          <p:cNvSpPr txBox="1"/>
          <p:nvPr/>
        </p:nvSpPr>
        <p:spPr>
          <a:xfrm>
            <a:off x="3862575" y="2424938"/>
            <a:ext cx="4451388" cy="3739485"/>
          </a:xfrm>
          <a:prstGeom prst="rect">
            <a:avLst/>
          </a:prstGeom>
          <a:noFill/>
          <a:ln>
            <a:noFill/>
          </a:ln>
        </p:spPr>
        <p:txBody>
          <a:bodyPr spcFirstLastPara="1" wrap="square" lIns="0" tIns="0" rIns="0" bIns="0" anchor="t" anchorCtr="0">
            <a:spAutoFit/>
          </a:bodyPr>
          <a:lstStyle/>
          <a:p>
            <a:pPr algn="just">
              <a:lnSpc>
                <a:spcPct val="140000"/>
              </a:lnSpc>
            </a:pPr>
            <a:r>
              <a:rPr lang="en-US" sz="1500" dirty="0">
                <a:solidFill>
                  <a:srgbClr val="FFFFFF"/>
                </a:solidFill>
                <a:latin typeface="Montserrat Light"/>
                <a:ea typeface="Montserrat Light"/>
                <a:cs typeface="Montserrat Light"/>
                <a:sym typeface="Montserrat Light"/>
              </a:rPr>
              <a:t>The shot is the window in which everything happens and it is the director's exclusive point of view through which the viewer faces the facts told.</a:t>
            </a:r>
            <a:endParaRPr sz="900" dirty="0"/>
          </a:p>
          <a:p>
            <a:pPr algn="just">
              <a:lnSpc>
                <a:spcPct val="140000"/>
              </a:lnSpc>
            </a:pPr>
            <a:endParaRPr sz="1500" dirty="0">
              <a:solidFill>
                <a:srgbClr val="FFFFFF"/>
              </a:solidFill>
              <a:latin typeface="Montserrat Light"/>
              <a:ea typeface="Montserrat Light"/>
              <a:cs typeface="Montserrat Light"/>
              <a:sym typeface="Montserrat Light"/>
            </a:endParaRPr>
          </a:p>
          <a:p>
            <a:pPr algn="just">
              <a:lnSpc>
                <a:spcPct val="150000"/>
              </a:lnSpc>
            </a:pPr>
            <a:r>
              <a:rPr lang="en-US" sz="1600" dirty="0">
                <a:solidFill>
                  <a:srgbClr val="FFFFFF"/>
                </a:solidFill>
                <a:latin typeface="Montserrat Light"/>
                <a:sym typeface="Arimo"/>
              </a:rPr>
              <a:t>Shooting techniques allow us to communicate emotions and sensations through an image that can also vary depending on the context.</a:t>
            </a:r>
            <a:endParaRPr sz="1600" dirty="0">
              <a:solidFill>
                <a:srgbClr val="FFFFFF"/>
              </a:solidFill>
              <a:latin typeface="Montserrat Light"/>
            </a:endParaRPr>
          </a:p>
          <a:p>
            <a:pPr algn="just">
              <a:lnSpc>
                <a:spcPct val="350000"/>
              </a:lnSpc>
            </a:pPr>
            <a:endParaRPr sz="600" dirty="0">
              <a:solidFill>
                <a:srgbClr val="FFFFFF"/>
              </a:solidFill>
              <a:latin typeface="Arimo"/>
              <a:ea typeface="Arimo"/>
              <a:cs typeface="Arimo"/>
              <a:sym typeface="Arimo"/>
            </a:endParaRPr>
          </a:p>
          <a:p>
            <a:pPr algn="just">
              <a:lnSpc>
                <a:spcPct val="350000"/>
              </a:lnSpc>
            </a:pPr>
            <a:endParaRPr sz="600" dirty="0">
              <a:solidFill>
                <a:srgbClr val="FFFFFF"/>
              </a:solidFill>
              <a:latin typeface="Arimo"/>
              <a:ea typeface="Arimo"/>
              <a:cs typeface="Arimo"/>
              <a:sym typeface="Arimo"/>
            </a:endParaRPr>
          </a:p>
        </p:txBody>
      </p:sp>
      <p:pic>
        <p:nvPicPr>
          <p:cNvPr id="2" name="Obraz 1">
            <a:extLst>
              <a:ext uri="{FF2B5EF4-FFF2-40B4-BE49-F238E27FC236}">
                <a16:creationId xmlns:a16="http://schemas.microsoft.com/office/drawing/2014/main" id="{E3C20673-9F38-20F5-4982-92C6993A51E4}"/>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9"/>
          <p:cNvSpPr/>
          <p:nvPr/>
        </p:nvSpPr>
        <p:spPr>
          <a:xfrm>
            <a:off x="109105" y="961159"/>
            <a:ext cx="8925791" cy="4935682"/>
          </a:xfrm>
          <a:prstGeom prst="rect">
            <a:avLst/>
          </a:prstGeom>
          <a:solidFill>
            <a:srgbClr val="D87B00"/>
          </a:solidFill>
          <a:ln>
            <a:noFill/>
          </a:ln>
        </p:spPr>
        <p:txBody>
          <a:bodyPr spcFirstLastPara="1" wrap="square" lIns="45713" tIns="45713" rIns="45713" bIns="45713" anchor="ctr" anchorCtr="0">
            <a:noAutofit/>
          </a:bodyPr>
          <a:lstStyle/>
          <a:p>
            <a:endParaRPr sz="900"/>
          </a:p>
        </p:txBody>
      </p:sp>
      <p:sp>
        <p:nvSpPr>
          <p:cNvPr id="180" name="Google Shape;180;p9"/>
          <p:cNvSpPr/>
          <p:nvPr/>
        </p:nvSpPr>
        <p:spPr>
          <a:xfrm>
            <a:off x="514350" y="2282106"/>
            <a:ext cx="2483428" cy="1662546"/>
          </a:xfrm>
          <a:prstGeom prst="rect">
            <a:avLst/>
          </a:prstGeom>
          <a:solidFill>
            <a:srgbClr val="E2B808"/>
          </a:solidFill>
          <a:ln>
            <a:noFill/>
          </a:ln>
        </p:spPr>
        <p:txBody>
          <a:bodyPr spcFirstLastPara="1" wrap="square" lIns="45713" tIns="45713" rIns="45713" bIns="45713" anchor="ctr" anchorCtr="0">
            <a:noAutofit/>
          </a:bodyPr>
          <a:lstStyle/>
          <a:p>
            <a:endParaRPr sz="900"/>
          </a:p>
        </p:txBody>
      </p:sp>
      <p:sp>
        <p:nvSpPr>
          <p:cNvPr id="181" name="Google Shape;181;p9"/>
          <p:cNvSpPr/>
          <p:nvPr/>
        </p:nvSpPr>
        <p:spPr>
          <a:xfrm>
            <a:off x="3330287" y="2282106"/>
            <a:ext cx="2483428" cy="1662546"/>
          </a:xfrm>
          <a:prstGeom prst="rect">
            <a:avLst/>
          </a:prstGeom>
          <a:solidFill>
            <a:srgbClr val="E2B808"/>
          </a:solidFill>
          <a:ln>
            <a:noFill/>
          </a:ln>
        </p:spPr>
        <p:txBody>
          <a:bodyPr spcFirstLastPara="1" wrap="square" lIns="45713" tIns="45713" rIns="45713" bIns="45713" anchor="ctr" anchorCtr="0">
            <a:noAutofit/>
          </a:bodyPr>
          <a:lstStyle/>
          <a:p>
            <a:endParaRPr sz="900"/>
          </a:p>
        </p:txBody>
      </p:sp>
      <p:sp>
        <p:nvSpPr>
          <p:cNvPr id="182" name="Google Shape;182;p9"/>
          <p:cNvSpPr/>
          <p:nvPr/>
        </p:nvSpPr>
        <p:spPr>
          <a:xfrm>
            <a:off x="6146223" y="2282106"/>
            <a:ext cx="2483428" cy="1662546"/>
          </a:xfrm>
          <a:prstGeom prst="rect">
            <a:avLst/>
          </a:prstGeom>
          <a:solidFill>
            <a:srgbClr val="E2B808"/>
          </a:solidFill>
          <a:ln>
            <a:noFill/>
          </a:ln>
        </p:spPr>
        <p:txBody>
          <a:bodyPr spcFirstLastPara="1" wrap="square" lIns="45713" tIns="45713" rIns="45713" bIns="45713" anchor="ctr" anchorCtr="0">
            <a:noAutofit/>
          </a:bodyPr>
          <a:lstStyle/>
          <a:p>
            <a:endParaRPr sz="900"/>
          </a:p>
        </p:txBody>
      </p:sp>
      <p:pic>
        <p:nvPicPr>
          <p:cNvPr id="183" name="Google Shape;183;p9"/>
          <p:cNvPicPr preferRelativeResize="0"/>
          <p:nvPr/>
        </p:nvPicPr>
        <p:blipFill rotWithShape="1">
          <a:blip r:embed="rId3">
            <a:alphaModFix/>
          </a:blip>
          <a:srcRect/>
          <a:stretch/>
        </p:blipFill>
        <p:spPr>
          <a:xfrm>
            <a:off x="614255" y="2348042"/>
            <a:ext cx="2293143" cy="1530673"/>
          </a:xfrm>
          <a:prstGeom prst="rect">
            <a:avLst/>
          </a:prstGeom>
          <a:noFill/>
          <a:ln>
            <a:noFill/>
          </a:ln>
        </p:spPr>
      </p:pic>
      <p:pic>
        <p:nvPicPr>
          <p:cNvPr id="184" name="Google Shape;184;p9"/>
          <p:cNvPicPr preferRelativeResize="0"/>
          <p:nvPr/>
        </p:nvPicPr>
        <p:blipFill rotWithShape="1">
          <a:blip r:embed="rId4">
            <a:alphaModFix/>
          </a:blip>
          <a:srcRect l="15982"/>
          <a:stretch/>
        </p:blipFill>
        <p:spPr>
          <a:xfrm>
            <a:off x="3429023" y="2356492"/>
            <a:ext cx="2285955" cy="1515290"/>
          </a:xfrm>
          <a:prstGeom prst="rect">
            <a:avLst/>
          </a:prstGeom>
          <a:noFill/>
          <a:ln>
            <a:noFill/>
          </a:ln>
        </p:spPr>
      </p:pic>
      <p:pic>
        <p:nvPicPr>
          <p:cNvPr id="185" name="Google Shape;185;p9"/>
          <p:cNvPicPr preferRelativeResize="0"/>
          <p:nvPr/>
        </p:nvPicPr>
        <p:blipFill rotWithShape="1">
          <a:blip r:embed="rId5">
            <a:alphaModFix/>
          </a:blip>
          <a:srcRect r="16973"/>
          <a:stretch/>
        </p:blipFill>
        <p:spPr>
          <a:xfrm>
            <a:off x="6250354" y="2348042"/>
            <a:ext cx="2268734" cy="1530673"/>
          </a:xfrm>
          <a:prstGeom prst="rect">
            <a:avLst/>
          </a:prstGeom>
          <a:noFill/>
          <a:ln>
            <a:noFill/>
          </a:ln>
        </p:spPr>
      </p:pic>
      <p:sp>
        <p:nvSpPr>
          <p:cNvPr id="186" name="Google Shape;186;p9"/>
          <p:cNvSpPr txBox="1"/>
          <p:nvPr/>
        </p:nvSpPr>
        <p:spPr>
          <a:xfrm>
            <a:off x="653487" y="1394196"/>
            <a:ext cx="7837026" cy="554383"/>
          </a:xfrm>
          <a:prstGeom prst="rect">
            <a:avLst/>
          </a:prstGeom>
          <a:noFill/>
          <a:ln>
            <a:noFill/>
          </a:ln>
        </p:spPr>
        <p:txBody>
          <a:bodyPr spcFirstLastPara="1" wrap="square" lIns="0" tIns="0" rIns="0" bIns="0" anchor="t" anchorCtr="0">
            <a:spAutoFit/>
          </a:bodyPr>
          <a:lstStyle/>
          <a:p>
            <a:pPr algn="ctr">
              <a:lnSpc>
                <a:spcPct val="131023"/>
              </a:lnSpc>
            </a:pPr>
            <a:r>
              <a:rPr lang="en-US" sz="2750" b="1">
                <a:solidFill>
                  <a:srgbClr val="FFFFFF"/>
                </a:solidFill>
                <a:latin typeface="Montserrat"/>
                <a:ea typeface="Montserrat"/>
                <a:cs typeface="Montserrat"/>
                <a:sym typeface="Montserrat"/>
              </a:rPr>
              <a:t>SHOTS</a:t>
            </a:r>
            <a:endParaRPr sz="900"/>
          </a:p>
        </p:txBody>
      </p:sp>
      <p:grpSp>
        <p:nvGrpSpPr>
          <p:cNvPr id="187" name="Google Shape;187;p9"/>
          <p:cNvGrpSpPr/>
          <p:nvPr/>
        </p:nvGrpSpPr>
        <p:grpSpPr>
          <a:xfrm>
            <a:off x="514350" y="4187281"/>
            <a:ext cx="2483428" cy="833440"/>
            <a:chOff x="0" y="-57150"/>
            <a:chExt cx="6622473" cy="2222509"/>
          </a:xfrm>
        </p:grpSpPr>
        <p:sp>
          <p:nvSpPr>
            <p:cNvPr id="188" name="Google Shape;188;p9"/>
            <p:cNvSpPr txBox="1"/>
            <p:nvPr/>
          </p:nvSpPr>
          <p:spPr>
            <a:xfrm>
              <a:off x="0" y="-57150"/>
              <a:ext cx="6622473" cy="890502"/>
            </a:xfrm>
            <a:prstGeom prst="rect">
              <a:avLst/>
            </a:prstGeom>
            <a:noFill/>
            <a:ln>
              <a:noFill/>
            </a:ln>
          </p:spPr>
          <p:txBody>
            <a:bodyPr spcFirstLastPara="1" wrap="square" lIns="0" tIns="0" rIns="0" bIns="0" anchor="t" anchorCtr="0">
              <a:spAutoFit/>
            </a:bodyPr>
            <a:lstStyle/>
            <a:p>
              <a:pPr algn="ctr">
                <a:lnSpc>
                  <a:spcPct val="140012"/>
                </a:lnSpc>
              </a:pPr>
              <a:r>
                <a:rPr lang="en-US" sz="1550">
                  <a:solidFill>
                    <a:srgbClr val="FFFFFF"/>
                  </a:solidFill>
                  <a:latin typeface="Montserrat"/>
                  <a:ea typeface="Montserrat"/>
                  <a:cs typeface="Montserrat"/>
                  <a:sym typeface="Montserrat"/>
                </a:rPr>
                <a:t>EXTREME WIDE SHOT</a:t>
              </a:r>
              <a:endParaRPr sz="900"/>
            </a:p>
          </p:txBody>
        </p:sp>
        <p:sp>
          <p:nvSpPr>
            <p:cNvPr id="189" name="Google Shape;189;p9"/>
            <p:cNvSpPr txBox="1"/>
            <p:nvPr/>
          </p:nvSpPr>
          <p:spPr>
            <a:xfrm>
              <a:off x="9352" y="843971"/>
              <a:ext cx="6603766" cy="1321388"/>
            </a:xfrm>
            <a:prstGeom prst="rect">
              <a:avLst/>
            </a:prstGeom>
            <a:noFill/>
            <a:ln>
              <a:noFill/>
            </a:ln>
          </p:spPr>
          <p:txBody>
            <a:bodyPr spcFirstLastPara="1" wrap="square" lIns="0" tIns="0" rIns="0" bIns="0" anchor="t" anchorCtr="0">
              <a:spAutoFit/>
            </a:bodyPr>
            <a:lstStyle/>
            <a:p>
              <a:pPr algn="just">
                <a:lnSpc>
                  <a:spcPct val="140000"/>
                </a:lnSpc>
              </a:pPr>
              <a:r>
                <a:rPr lang="en-US" sz="1150">
                  <a:solidFill>
                    <a:srgbClr val="FFFFFF"/>
                  </a:solidFill>
                  <a:latin typeface="Montserrat Light"/>
                  <a:ea typeface="Montserrat Light"/>
                  <a:cs typeface="Montserrat Light"/>
                  <a:sym typeface="Montserrat Light"/>
                </a:rPr>
                <a:t>Shot used to enhance a landscape</a:t>
              </a:r>
              <a:endParaRPr sz="900"/>
            </a:p>
          </p:txBody>
        </p:sp>
      </p:grpSp>
      <p:grpSp>
        <p:nvGrpSpPr>
          <p:cNvPr id="190" name="Google Shape;190;p9"/>
          <p:cNvGrpSpPr/>
          <p:nvPr/>
        </p:nvGrpSpPr>
        <p:grpSpPr>
          <a:xfrm>
            <a:off x="3330287" y="4187281"/>
            <a:ext cx="2483428" cy="1088808"/>
            <a:chOff x="0" y="-57150"/>
            <a:chExt cx="6622473" cy="2903489"/>
          </a:xfrm>
        </p:grpSpPr>
        <p:sp>
          <p:nvSpPr>
            <p:cNvPr id="191" name="Google Shape;191;p9"/>
            <p:cNvSpPr txBox="1"/>
            <p:nvPr/>
          </p:nvSpPr>
          <p:spPr>
            <a:xfrm>
              <a:off x="0" y="-57150"/>
              <a:ext cx="6622473" cy="919227"/>
            </a:xfrm>
            <a:prstGeom prst="rect">
              <a:avLst/>
            </a:prstGeom>
            <a:noFill/>
            <a:ln>
              <a:noFill/>
            </a:ln>
          </p:spPr>
          <p:txBody>
            <a:bodyPr spcFirstLastPara="1" wrap="square" lIns="0" tIns="0" rIns="0" bIns="0" anchor="t" anchorCtr="0">
              <a:spAutoFit/>
            </a:bodyPr>
            <a:lstStyle/>
            <a:p>
              <a:pPr algn="ctr">
                <a:lnSpc>
                  <a:spcPct val="140043"/>
                </a:lnSpc>
              </a:pPr>
              <a:r>
                <a:rPr lang="en-US" sz="1600">
                  <a:solidFill>
                    <a:srgbClr val="FFFFFF"/>
                  </a:solidFill>
                  <a:latin typeface="Montserrat"/>
                  <a:ea typeface="Montserrat"/>
                  <a:cs typeface="Montserrat"/>
                  <a:sym typeface="Montserrat"/>
                </a:rPr>
                <a:t>LONG SHOT</a:t>
              </a:r>
              <a:endParaRPr sz="900"/>
            </a:p>
          </p:txBody>
        </p:sp>
        <p:sp>
          <p:nvSpPr>
            <p:cNvPr id="192" name="Google Shape;192;p9"/>
            <p:cNvSpPr txBox="1"/>
            <p:nvPr/>
          </p:nvSpPr>
          <p:spPr>
            <a:xfrm>
              <a:off x="9352" y="864258"/>
              <a:ext cx="6603766" cy="1982081"/>
            </a:xfrm>
            <a:prstGeom prst="rect">
              <a:avLst/>
            </a:prstGeom>
            <a:noFill/>
            <a:ln>
              <a:noFill/>
            </a:ln>
          </p:spPr>
          <p:txBody>
            <a:bodyPr spcFirstLastPara="1" wrap="square" lIns="0" tIns="0" rIns="0" bIns="0" anchor="t" anchorCtr="0">
              <a:spAutoFit/>
            </a:bodyPr>
            <a:lstStyle/>
            <a:p>
              <a:pPr algn="just">
                <a:lnSpc>
                  <a:spcPct val="140000"/>
                </a:lnSpc>
              </a:pPr>
              <a:r>
                <a:rPr lang="en-US" sz="1150">
                  <a:solidFill>
                    <a:srgbClr val="FFFFFF"/>
                  </a:solidFill>
                  <a:latin typeface="Montserrat Light"/>
                  <a:ea typeface="Montserrat Light"/>
                  <a:cs typeface="Montserrat Light"/>
                  <a:sym typeface="Montserrat Light"/>
                </a:rPr>
                <a:t>Shot used to show figures in a landscape</a:t>
              </a:r>
              <a:endParaRPr sz="900"/>
            </a:p>
            <a:p>
              <a:pPr algn="just">
                <a:lnSpc>
                  <a:spcPct val="140000"/>
                </a:lnSpc>
              </a:pPr>
              <a:endParaRPr sz="1150">
                <a:solidFill>
                  <a:srgbClr val="FFFFFF"/>
                </a:solidFill>
                <a:latin typeface="Montserrat Light"/>
                <a:ea typeface="Montserrat Light"/>
                <a:cs typeface="Montserrat Light"/>
                <a:sym typeface="Montserrat Light"/>
              </a:endParaRPr>
            </a:p>
          </p:txBody>
        </p:sp>
      </p:grpSp>
      <p:grpSp>
        <p:nvGrpSpPr>
          <p:cNvPr id="193" name="Google Shape;193;p9"/>
          <p:cNvGrpSpPr/>
          <p:nvPr/>
        </p:nvGrpSpPr>
        <p:grpSpPr>
          <a:xfrm>
            <a:off x="6146223" y="4187281"/>
            <a:ext cx="2483428" cy="1584330"/>
            <a:chOff x="0" y="-57150"/>
            <a:chExt cx="6622473" cy="4224876"/>
          </a:xfrm>
        </p:grpSpPr>
        <p:sp>
          <p:nvSpPr>
            <p:cNvPr id="194" name="Google Shape;194;p9"/>
            <p:cNvSpPr txBox="1"/>
            <p:nvPr/>
          </p:nvSpPr>
          <p:spPr>
            <a:xfrm>
              <a:off x="0" y="-57150"/>
              <a:ext cx="6622473" cy="919226"/>
            </a:xfrm>
            <a:prstGeom prst="rect">
              <a:avLst/>
            </a:prstGeom>
            <a:noFill/>
            <a:ln>
              <a:noFill/>
            </a:ln>
          </p:spPr>
          <p:txBody>
            <a:bodyPr spcFirstLastPara="1" wrap="square" lIns="0" tIns="0" rIns="0" bIns="0" anchor="t" anchorCtr="0">
              <a:spAutoFit/>
            </a:bodyPr>
            <a:lstStyle/>
            <a:p>
              <a:pPr algn="ctr">
                <a:lnSpc>
                  <a:spcPct val="140043"/>
                </a:lnSpc>
              </a:pPr>
              <a:r>
                <a:rPr lang="en-US" sz="1600">
                  <a:solidFill>
                    <a:srgbClr val="FFFFFF"/>
                  </a:solidFill>
                  <a:latin typeface="Montserrat"/>
                  <a:ea typeface="Montserrat"/>
                  <a:cs typeface="Montserrat"/>
                  <a:sym typeface="Montserrat"/>
                </a:rPr>
                <a:t>FULL SHOT</a:t>
              </a:r>
              <a:endParaRPr sz="900"/>
            </a:p>
          </p:txBody>
        </p:sp>
        <p:sp>
          <p:nvSpPr>
            <p:cNvPr id="195" name="Google Shape;195;p9"/>
            <p:cNvSpPr txBox="1"/>
            <p:nvPr/>
          </p:nvSpPr>
          <p:spPr>
            <a:xfrm>
              <a:off x="9352" y="864260"/>
              <a:ext cx="6603766" cy="3303466"/>
            </a:xfrm>
            <a:prstGeom prst="rect">
              <a:avLst/>
            </a:prstGeom>
            <a:noFill/>
            <a:ln>
              <a:noFill/>
            </a:ln>
          </p:spPr>
          <p:txBody>
            <a:bodyPr spcFirstLastPara="1" wrap="square" lIns="0" tIns="0" rIns="0" bIns="0" anchor="t" anchorCtr="0">
              <a:spAutoFit/>
            </a:bodyPr>
            <a:lstStyle/>
            <a:p>
              <a:pPr algn="just">
                <a:lnSpc>
                  <a:spcPct val="140000"/>
                </a:lnSpc>
              </a:pPr>
              <a:r>
                <a:rPr lang="en-US" sz="1150">
                  <a:solidFill>
                    <a:srgbClr val="FFFFFF"/>
                  </a:solidFill>
                  <a:latin typeface="Montserrat Light"/>
                  <a:ea typeface="Montserrat Light"/>
                  <a:cs typeface="Montserrat Light"/>
                  <a:sym typeface="Montserrat Light"/>
                </a:rPr>
                <a:t>Shot in which the environment is still predominant but the human figure becomes the protagonist and the action is more evident.</a:t>
              </a:r>
              <a:endParaRPr sz="900"/>
            </a:p>
            <a:p>
              <a:pPr algn="just">
                <a:lnSpc>
                  <a:spcPct val="140000"/>
                </a:lnSpc>
              </a:pPr>
              <a:endParaRPr sz="1150">
                <a:solidFill>
                  <a:srgbClr val="FFFFFF"/>
                </a:solidFill>
                <a:latin typeface="Montserrat Light"/>
                <a:ea typeface="Montserrat Light"/>
                <a:cs typeface="Montserrat Light"/>
                <a:sym typeface="Montserrat Light"/>
              </a:endParaRPr>
            </a:p>
          </p:txBody>
        </p:sp>
      </p:grpSp>
      <p:pic>
        <p:nvPicPr>
          <p:cNvPr id="2" name="Obraz 1">
            <a:extLst>
              <a:ext uri="{FF2B5EF4-FFF2-40B4-BE49-F238E27FC236}">
                <a16:creationId xmlns:a16="http://schemas.microsoft.com/office/drawing/2014/main" id="{E1AC7EC8-89CF-8D97-DB63-1B47F6FF2FCB}"/>
              </a:ext>
            </a:extLst>
          </p:cNvPr>
          <p:cNvPicPr>
            <a:picLocks noChangeAspect="1"/>
          </p:cNvPicPr>
          <p:nvPr/>
        </p:nvPicPr>
        <p:blipFill>
          <a:blip r:embed="rId6"/>
          <a:stretch>
            <a:fillRect/>
          </a:stretch>
        </p:blipFill>
        <p:spPr>
          <a:xfrm>
            <a:off x="395596" y="339553"/>
            <a:ext cx="2219596" cy="507117"/>
          </a:xfrm>
          <a:prstGeom prst="rect">
            <a:avLst/>
          </a:prstGeom>
          <a:noFill/>
          <a:ln cap="flat">
            <a:noFill/>
          </a:ln>
        </p:spPr>
      </p:pic>
    </p:spTree>
  </p:cSld>
  <p:clrMapOvr>
    <a:masterClrMapping/>
  </p:clrMapOvr>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0</TotalTime>
  <Words>754</Words>
  <Application>Microsoft Office PowerPoint</Application>
  <PresentationFormat>On-screen Show (4:3)</PresentationFormat>
  <Paragraphs>96</Paragraphs>
  <Slides>35</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Arimo</vt:lpstr>
      <vt:lpstr>Calibri</vt:lpstr>
      <vt:lpstr>Calibri Light</vt:lpstr>
      <vt:lpstr>Montserrat</vt:lpstr>
      <vt:lpstr>Montserrat Light</vt:lpstr>
      <vt:lpstr>Motyw pakietu Office</vt:lpstr>
      <vt:lpstr>SMART VIDEOMAKING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LROT</dc:creator>
  <cp:lastModifiedBy>Gumienniak, Agata</cp:lastModifiedBy>
  <cp:revision>8</cp:revision>
  <dcterms:created xsi:type="dcterms:W3CDTF">2023-04-04T07:50:00Z</dcterms:created>
  <dcterms:modified xsi:type="dcterms:W3CDTF">2023-08-23T13:44:05Z</dcterms:modified>
</cp:coreProperties>
</file>