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2" r:id="rId3"/>
    <p:sldId id="263" r:id="rId4"/>
    <p:sldId id="264" r:id="rId5"/>
    <p:sldId id="265" r:id="rId6"/>
    <p:sldId id="266" r:id="rId7"/>
    <p:sldId id="301" r:id="rId8"/>
    <p:sldId id="302" r:id="rId9"/>
    <p:sldId id="303" r:id="rId10"/>
    <p:sldId id="304" r:id="rId11"/>
    <p:sldId id="267" r:id="rId12"/>
    <p:sldId id="272" r:id="rId13"/>
    <p:sldId id="268" r:id="rId14"/>
    <p:sldId id="269" r:id="rId15"/>
    <p:sldId id="305" r:id="rId16"/>
    <p:sldId id="257" r:id="rId17"/>
  </p:sldIdLst>
  <p:sldSz cx="9144000" cy="6858000" type="screen4x3"/>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4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36CD77-3DAD-4515-81DC-747570F4DDD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it-IT"/>
        </a:p>
      </dgm:t>
    </dgm:pt>
    <dgm:pt modelId="{FB23E22A-8AF6-47DF-BB5D-0A6210950CEB}">
      <dgm:prSet phldrT="[Testo]" custT="1"/>
      <dgm:spPr/>
      <dgm:t>
        <a:bodyPr/>
        <a:lstStyle/>
        <a:p>
          <a:r>
            <a:rPr lang="en-US" sz="1600" b="1" dirty="0">
              <a:latin typeface="Montserrat" charset="0"/>
            </a:rPr>
            <a:t>Being accessible to the public, widely thanks to the digital</a:t>
          </a:r>
          <a:endParaRPr lang="it-IT" sz="1600" b="1" dirty="0">
            <a:latin typeface="Montserrat" charset="0"/>
          </a:endParaRPr>
        </a:p>
      </dgm:t>
    </dgm:pt>
    <dgm:pt modelId="{50373BC2-3EE3-44CF-A00F-0CC7DD55D3D4}" type="parTrans" cxnId="{C4C43A99-3E9C-4897-BD0B-D6E6110488F9}">
      <dgm:prSet/>
      <dgm:spPr/>
      <dgm:t>
        <a:bodyPr/>
        <a:lstStyle/>
        <a:p>
          <a:endParaRPr lang="it-IT" sz="2400"/>
        </a:p>
      </dgm:t>
    </dgm:pt>
    <dgm:pt modelId="{0F8BA280-7037-48AA-8305-7A88E0E6BB8B}" type="sibTrans" cxnId="{C4C43A99-3E9C-4897-BD0B-D6E6110488F9}">
      <dgm:prSet/>
      <dgm:spPr/>
      <dgm:t>
        <a:bodyPr/>
        <a:lstStyle/>
        <a:p>
          <a:endParaRPr lang="it-IT" sz="2400"/>
        </a:p>
      </dgm:t>
    </dgm:pt>
    <dgm:pt modelId="{C42A70AD-9CFC-454A-AD15-DAA464F85556}">
      <dgm:prSet phldrT="[Testo]" custT="1"/>
      <dgm:spPr/>
      <dgm:t>
        <a:bodyPr/>
        <a:lstStyle/>
        <a:p>
          <a:r>
            <a:rPr lang="en-US" sz="1600" b="1" dirty="0">
              <a:latin typeface="Montserrat" charset="0"/>
            </a:rPr>
            <a:t>Allow to everyone to access to knowledge related to cultural heritage contents (pictures, video etc.)</a:t>
          </a:r>
          <a:endParaRPr lang="it-IT" sz="1600" b="1" dirty="0">
            <a:latin typeface="Montserrat" charset="0"/>
          </a:endParaRPr>
        </a:p>
      </dgm:t>
    </dgm:pt>
    <dgm:pt modelId="{A749B9E6-2E84-4468-9FDF-17B166329B0B}" type="parTrans" cxnId="{1F388540-A34A-49AB-8C6B-CCC0ABF0EAC9}">
      <dgm:prSet/>
      <dgm:spPr/>
      <dgm:t>
        <a:bodyPr/>
        <a:lstStyle/>
        <a:p>
          <a:endParaRPr lang="it-IT" sz="2400"/>
        </a:p>
      </dgm:t>
    </dgm:pt>
    <dgm:pt modelId="{C144B668-7A3E-4EE0-92B0-2A2E80E28267}" type="sibTrans" cxnId="{1F388540-A34A-49AB-8C6B-CCC0ABF0EAC9}">
      <dgm:prSet/>
      <dgm:spPr/>
      <dgm:t>
        <a:bodyPr/>
        <a:lstStyle/>
        <a:p>
          <a:endParaRPr lang="it-IT" sz="2400"/>
        </a:p>
      </dgm:t>
    </dgm:pt>
    <dgm:pt modelId="{EBF2DA3D-19C1-4295-8A08-B73109E0DE2A}">
      <dgm:prSet phldrT="[Testo]" custT="1"/>
      <dgm:spPr/>
      <dgm:t>
        <a:bodyPr/>
        <a:lstStyle/>
        <a:p>
          <a:r>
            <a:rPr lang="en-US" sz="1600" b="1" dirty="0">
              <a:latin typeface="Montserrat" charset="0"/>
            </a:rPr>
            <a:t>Organize material in a coherent and systematic way, k</a:t>
          </a:r>
          <a:r>
            <a:rPr lang="it-IT" sz="1600" b="1" dirty="0" err="1">
              <a:latin typeface="Montserrat" charset="0"/>
            </a:rPr>
            <a:t>eeping</a:t>
          </a:r>
          <a:r>
            <a:rPr lang="it-IT" sz="1600" b="1" dirty="0">
              <a:latin typeface="Montserrat" charset="0"/>
            </a:rPr>
            <a:t> the cultural </a:t>
          </a:r>
          <a:r>
            <a:rPr lang="it-IT" sz="1600" b="1" dirty="0" err="1">
              <a:latin typeface="Montserrat" charset="0"/>
            </a:rPr>
            <a:t>contents</a:t>
          </a:r>
          <a:r>
            <a:rPr lang="it-IT" sz="1600" b="1" dirty="0">
              <a:latin typeface="Montserrat" charset="0"/>
            </a:rPr>
            <a:t> </a:t>
          </a:r>
          <a:r>
            <a:rPr lang="it-IT" sz="1600" b="1" dirty="0" err="1">
              <a:latin typeface="Montserrat" charset="0"/>
            </a:rPr>
            <a:t>accessible</a:t>
          </a:r>
          <a:r>
            <a:rPr lang="it-IT" sz="1600" b="1" dirty="0">
              <a:latin typeface="Montserrat" charset="0"/>
            </a:rPr>
            <a:t> for a long time</a:t>
          </a:r>
        </a:p>
      </dgm:t>
    </dgm:pt>
    <dgm:pt modelId="{04D9E717-0A67-477D-A25C-3193891119F1}" type="parTrans" cxnId="{F932BDC0-1057-429C-954C-05FA6A64F030}">
      <dgm:prSet/>
      <dgm:spPr/>
      <dgm:t>
        <a:bodyPr/>
        <a:lstStyle/>
        <a:p>
          <a:endParaRPr lang="it-IT" sz="2400"/>
        </a:p>
      </dgm:t>
    </dgm:pt>
    <dgm:pt modelId="{7A36FDC9-3F04-4D0D-89B2-37FAD7AF3301}" type="sibTrans" cxnId="{F932BDC0-1057-429C-954C-05FA6A64F030}">
      <dgm:prSet/>
      <dgm:spPr/>
      <dgm:t>
        <a:bodyPr/>
        <a:lstStyle/>
        <a:p>
          <a:endParaRPr lang="it-IT" sz="2400"/>
        </a:p>
      </dgm:t>
    </dgm:pt>
    <dgm:pt modelId="{A0923622-7286-4C3A-BB68-2B7B04D695FD}" type="pres">
      <dgm:prSet presAssocID="{3836CD77-3DAD-4515-81DC-747570F4DDD9}" presName="linear" presStyleCnt="0">
        <dgm:presLayoutVars>
          <dgm:dir/>
          <dgm:animLvl val="lvl"/>
          <dgm:resizeHandles val="exact"/>
        </dgm:presLayoutVars>
      </dgm:prSet>
      <dgm:spPr/>
    </dgm:pt>
    <dgm:pt modelId="{2F2ECDE8-DB60-466E-8859-7CA9AD65A782}" type="pres">
      <dgm:prSet presAssocID="{FB23E22A-8AF6-47DF-BB5D-0A6210950CEB}" presName="parentLin" presStyleCnt="0"/>
      <dgm:spPr/>
    </dgm:pt>
    <dgm:pt modelId="{ADBDEF50-D9DB-452B-9CC0-C0445E567638}" type="pres">
      <dgm:prSet presAssocID="{FB23E22A-8AF6-47DF-BB5D-0A6210950CEB}" presName="parentLeftMargin" presStyleLbl="node1" presStyleIdx="0" presStyleCnt="3"/>
      <dgm:spPr/>
    </dgm:pt>
    <dgm:pt modelId="{3D69AB00-694C-46B6-B6AE-02D1EC06AFFC}" type="pres">
      <dgm:prSet presAssocID="{FB23E22A-8AF6-47DF-BB5D-0A6210950CEB}" presName="parentText" presStyleLbl="node1" presStyleIdx="0" presStyleCnt="3" custScaleX="179052" custLinFactNeighborX="21362" custLinFactNeighborY="-81271">
        <dgm:presLayoutVars>
          <dgm:chMax val="0"/>
          <dgm:bulletEnabled val="1"/>
        </dgm:presLayoutVars>
      </dgm:prSet>
      <dgm:spPr/>
    </dgm:pt>
    <dgm:pt modelId="{6C2DE323-4E47-4ACB-AEEA-433B80FD25E6}" type="pres">
      <dgm:prSet presAssocID="{FB23E22A-8AF6-47DF-BB5D-0A6210950CEB}" presName="negativeSpace" presStyleCnt="0"/>
      <dgm:spPr/>
    </dgm:pt>
    <dgm:pt modelId="{E4727EB2-C40E-40AC-A663-78D4A0B4AC08}" type="pres">
      <dgm:prSet presAssocID="{FB23E22A-8AF6-47DF-BB5D-0A6210950CEB}" presName="childText" presStyleLbl="conFgAcc1" presStyleIdx="0" presStyleCnt="3">
        <dgm:presLayoutVars>
          <dgm:bulletEnabled val="1"/>
        </dgm:presLayoutVars>
      </dgm:prSet>
      <dgm:spPr/>
    </dgm:pt>
    <dgm:pt modelId="{3E84F092-F670-4FB7-A6C1-BA580241E0EA}" type="pres">
      <dgm:prSet presAssocID="{0F8BA280-7037-48AA-8305-7A88E0E6BB8B}" presName="spaceBetweenRectangles" presStyleCnt="0"/>
      <dgm:spPr/>
    </dgm:pt>
    <dgm:pt modelId="{9B4B0BAB-5679-46C8-BE56-13FA65B9BA42}" type="pres">
      <dgm:prSet presAssocID="{C42A70AD-9CFC-454A-AD15-DAA464F85556}" presName="parentLin" presStyleCnt="0"/>
      <dgm:spPr/>
    </dgm:pt>
    <dgm:pt modelId="{C59AA003-FC12-4457-B582-E9F977D6932D}" type="pres">
      <dgm:prSet presAssocID="{C42A70AD-9CFC-454A-AD15-DAA464F85556}" presName="parentLeftMargin" presStyleLbl="node1" presStyleIdx="0" presStyleCnt="3"/>
      <dgm:spPr/>
    </dgm:pt>
    <dgm:pt modelId="{DC5F8454-8B67-4A51-B14B-8B0D73778BE4}" type="pres">
      <dgm:prSet presAssocID="{C42A70AD-9CFC-454A-AD15-DAA464F85556}" presName="parentText" presStyleLbl="node1" presStyleIdx="1" presStyleCnt="3" custScaleX="142857" custScaleY="133949">
        <dgm:presLayoutVars>
          <dgm:chMax val="0"/>
          <dgm:bulletEnabled val="1"/>
        </dgm:presLayoutVars>
      </dgm:prSet>
      <dgm:spPr/>
    </dgm:pt>
    <dgm:pt modelId="{FC56D58E-D109-4544-A491-C0190E7EC07C}" type="pres">
      <dgm:prSet presAssocID="{C42A70AD-9CFC-454A-AD15-DAA464F85556}" presName="negativeSpace" presStyleCnt="0"/>
      <dgm:spPr/>
    </dgm:pt>
    <dgm:pt modelId="{2B98FF27-C1B9-4457-937F-42760FBD123A}" type="pres">
      <dgm:prSet presAssocID="{C42A70AD-9CFC-454A-AD15-DAA464F85556}" presName="childText" presStyleLbl="conFgAcc1" presStyleIdx="1" presStyleCnt="3" custLinFactNeighborX="-95" custLinFactNeighborY="-54471">
        <dgm:presLayoutVars>
          <dgm:bulletEnabled val="1"/>
        </dgm:presLayoutVars>
      </dgm:prSet>
      <dgm:spPr/>
    </dgm:pt>
    <dgm:pt modelId="{6523BAEF-F85F-41B3-BE07-CB41477C9C90}" type="pres">
      <dgm:prSet presAssocID="{C144B668-7A3E-4EE0-92B0-2A2E80E28267}" presName="spaceBetweenRectangles" presStyleCnt="0"/>
      <dgm:spPr/>
    </dgm:pt>
    <dgm:pt modelId="{1FF6F531-8C51-4EC0-BE47-7BDFBB927375}" type="pres">
      <dgm:prSet presAssocID="{EBF2DA3D-19C1-4295-8A08-B73109E0DE2A}" presName="parentLin" presStyleCnt="0"/>
      <dgm:spPr/>
    </dgm:pt>
    <dgm:pt modelId="{39A6483C-10DA-4829-A66A-59310101717F}" type="pres">
      <dgm:prSet presAssocID="{EBF2DA3D-19C1-4295-8A08-B73109E0DE2A}" presName="parentLeftMargin" presStyleLbl="node1" presStyleIdx="1" presStyleCnt="3"/>
      <dgm:spPr/>
    </dgm:pt>
    <dgm:pt modelId="{C37662EA-8915-4730-BEE6-3938223356A5}" type="pres">
      <dgm:prSet presAssocID="{EBF2DA3D-19C1-4295-8A08-B73109E0DE2A}" presName="parentText" presStyleLbl="node1" presStyleIdx="2" presStyleCnt="3" custScaleX="150037" custScaleY="130755">
        <dgm:presLayoutVars>
          <dgm:chMax val="0"/>
          <dgm:bulletEnabled val="1"/>
        </dgm:presLayoutVars>
      </dgm:prSet>
      <dgm:spPr/>
    </dgm:pt>
    <dgm:pt modelId="{0F85679C-FCFF-497F-BE67-36FDEE4A37BC}" type="pres">
      <dgm:prSet presAssocID="{EBF2DA3D-19C1-4295-8A08-B73109E0DE2A}" presName="negativeSpace" presStyleCnt="0"/>
      <dgm:spPr/>
    </dgm:pt>
    <dgm:pt modelId="{79B0231F-3A6E-4E31-86BC-531B6CC0A2E8}" type="pres">
      <dgm:prSet presAssocID="{EBF2DA3D-19C1-4295-8A08-B73109E0DE2A}" presName="childText" presStyleLbl="conFgAcc1" presStyleIdx="2" presStyleCnt="3">
        <dgm:presLayoutVars>
          <dgm:bulletEnabled val="1"/>
        </dgm:presLayoutVars>
      </dgm:prSet>
      <dgm:spPr/>
    </dgm:pt>
  </dgm:ptLst>
  <dgm:cxnLst>
    <dgm:cxn modelId="{99B0E505-9210-4831-AFFD-A973799E563A}" type="presOf" srcId="{C42A70AD-9CFC-454A-AD15-DAA464F85556}" destId="{DC5F8454-8B67-4A51-B14B-8B0D73778BE4}" srcOrd="1" destOrd="0" presId="urn:microsoft.com/office/officeart/2005/8/layout/list1"/>
    <dgm:cxn modelId="{1F388540-A34A-49AB-8C6B-CCC0ABF0EAC9}" srcId="{3836CD77-3DAD-4515-81DC-747570F4DDD9}" destId="{C42A70AD-9CFC-454A-AD15-DAA464F85556}" srcOrd="1" destOrd="0" parTransId="{A749B9E6-2E84-4468-9FDF-17B166329B0B}" sibTransId="{C144B668-7A3E-4EE0-92B0-2A2E80E28267}"/>
    <dgm:cxn modelId="{9E56DF69-0D0D-4DD9-BBB2-5117D67CAA45}" type="presOf" srcId="{C42A70AD-9CFC-454A-AD15-DAA464F85556}" destId="{C59AA003-FC12-4457-B582-E9F977D6932D}" srcOrd="0" destOrd="0" presId="urn:microsoft.com/office/officeart/2005/8/layout/list1"/>
    <dgm:cxn modelId="{53DDE275-49CA-4807-99B1-E31E74175CDF}" type="presOf" srcId="{EBF2DA3D-19C1-4295-8A08-B73109E0DE2A}" destId="{C37662EA-8915-4730-BEE6-3938223356A5}" srcOrd="1" destOrd="0" presId="urn:microsoft.com/office/officeart/2005/8/layout/list1"/>
    <dgm:cxn modelId="{CC073E77-3CD1-4C3D-9492-0D565A1CA531}" type="presOf" srcId="{FB23E22A-8AF6-47DF-BB5D-0A6210950CEB}" destId="{ADBDEF50-D9DB-452B-9CC0-C0445E567638}" srcOrd="0" destOrd="0" presId="urn:microsoft.com/office/officeart/2005/8/layout/list1"/>
    <dgm:cxn modelId="{A5F54A8A-44EE-47D2-AE57-ECA285C2023C}" type="presOf" srcId="{3836CD77-3DAD-4515-81DC-747570F4DDD9}" destId="{A0923622-7286-4C3A-BB68-2B7B04D695FD}" srcOrd="0" destOrd="0" presId="urn:microsoft.com/office/officeart/2005/8/layout/list1"/>
    <dgm:cxn modelId="{C4C43A99-3E9C-4897-BD0B-D6E6110488F9}" srcId="{3836CD77-3DAD-4515-81DC-747570F4DDD9}" destId="{FB23E22A-8AF6-47DF-BB5D-0A6210950CEB}" srcOrd="0" destOrd="0" parTransId="{50373BC2-3EE3-44CF-A00F-0CC7DD55D3D4}" sibTransId="{0F8BA280-7037-48AA-8305-7A88E0E6BB8B}"/>
    <dgm:cxn modelId="{1884EEBF-4E09-49C4-8CDF-2C88855ECA69}" type="presOf" srcId="{EBF2DA3D-19C1-4295-8A08-B73109E0DE2A}" destId="{39A6483C-10DA-4829-A66A-59310101717F}" srcOrd="0" destOrd="0" presId="urn:microsoft.com/office/officeart/2005/8/layout/list1"/>
    <dgm:cxn modelId="{F932BDC0-1057-429C-954C-05FA6A64F030}" srcId="{3836CD77-3DAD-4515-81DC-747570F4DDD9}" destId="{EBF2DA3D-19C1-4295-8A08-B73109E0DE2A}" srcOrd="2" destOrd="0" parTransId="{04D9E717-0A67-477D-A25C-3193891119F1}" sibTransId="{7A36FDC9-3F04-4D0D-89B2-37FAD7AF3301}"/>
    <dgm:cxn modelId="{4E22F7C4-31AB-46C4-A9AD-6130DADB34C4}" type="presOf" srcId="{FB23E22A-8AF6-47DF-BB5D-0A6210950CEB}" destId="{3D69AB00-694C-46B6-B6AE-02D1EC06AFFC}" srcOrd="1" destOrd="0" presId="urn:microsoft.com/office/officeart/2005/8/layout/list1"/>
    <dgm:cxn modelId="{3DEC48E2-92D0-4A67-A8DC-370A44F51310}" type="presParOf" srcId="{A0923622-7286-4C3A-BB68-2B7B04D695FD}" destId="{2F2ECDE8-DB60-466E-8859-7CA9AD65A782}" srcOrd="0" destOrd="0" presId="urn:microsoft.com/office/officeart/2005/8/layout/list1"/>
    <dgm:cxn modelId="{ECD37D23-6C63-46B6-A53A-26753465C40A}" type="presParOf" srcId="{2F2ECDE8-DB60-466E-8859-7CA9AD65A782}" destId="{ADBDEF50-D9DB-452B-9CC0-C0445E567638}" srcOrd="0" destOrd="0" presId="urn:microsoft.com/office/officeart/2005/8/layout/list1"/>
    <dgm:cxn modelId="{CA032FA7-DFAA-4C80-AB1D-6997215AA828}" type="presParOf" srcId="{2F2ECDE8-DB60-466E-8859-7CA9AD65A782}" destId="{3D69AB00-694C-46B6-B6AE-02D1EC06AFFC}" srcOrd="1" destOrd="0" presId="urn:microsoft.com/office/officeart/2005/8/layout/list1"/>
    <dgm:cxn modelId="{89C4AC0A-A068-44CD-910E-4FB15941AC7E}" type="presParOf" srcId="{A0923622-7286-4C3A-BB68-2B7B04D695FD}" destId="{6C2DE323-4E47-4ACB-AEEA-433B80FD25E6}" srcOrd="1" destOrd="0" presId="urn:microsoft.com/office/officeart/2005/8/layout/list1"/>
    <dgm:cxn modelId="{34C85F58-8D91-4A68-8C5F-6A0D663AD41E}" type="presParOf" srcId="{A0923622-7286-4C3A-BB68-2B7B04D695FD}" destId="{E4727EB2-C40E-40AC-A663-78D4A0B4AC08}" srcOrd="2" destOrd="0" presId="urn:microsoft.com/office/officeart/2005/8/layout/list1"/>
    <dgm:cxn modelId="{2D83B691-4454-4070-931D-894B129F00C5}" type="presParOf" srcId="{A0923622-7286-4C3A-BB68-2B7B04D695FD}" destId="{3E84F092-F670-4FB7-A6C1-BA580241E0EA}" srcOrd="3" destOrd="0" presId="urn:microsoft.com/office/officeart/2005/8/layout/list1"/>
    <dgm:cxn modelId="{5573CCE2-A393-4EEC-B328-1A04B2A4D1C0}" type="presParOf" srcId="{A0923622-7286-4C3A-BB68-2B7B04D695FD}" destId="{9B4B0BAB-5679-46C8-BE56-13FA65B9BA42}" srcOrd="4" destOrd="0" presId="urn:microsoft.com/office/officeart/2005/8/layout/list1"/>
    <dgm:cxn modelId="{67C8A349-9E86-41F7-A925-44E95A873E32}" type="presParOf" srcId="{9B4B0BAB-5679-46C8-BE56-13FA65B9BA42}" destId="{C59AA003-FC12-4457-B582-E9F977D6932D}" srcOrd="0" destOrd="0" presId="urn:microsoft.com/office/officeart/2005/8/layout/list1"/>
    <dgm:cxn modelId="{46154563-B871-408E-865B-2441C482D5F3}" type="presParOf" srcId="{9B4B0BAB-5679-46C8-BE56-13FA65B9BA42}" destId="{DC5F8454-8B67-4A51-B14B-8B0D73778BE4}" srcOrd="1" destOrd="0" presId="urn:microsoft.com/office/officeart/2005/8/layout/list1"/>
    <dgm:cxn modelId="{59B3B02E-34D9-4A85-B402-1319081C3D91}" type="presParOf" srcId="{A0923622-7286-4C3A-BB68-2B7B04D695FD}" destId="{FC56D58E-D109-4544-A491-C0190E7EC07C}" srcOrd="5" destOrd="0" presId="urn:microsoft.com/office/officeart/2005/8/layout/list1"/>
    <dgm:cxn modelId="{F1796612-CF2B-4797-B398-2A195F8D5939}" type="presParOf" srcId="{A0923622-7286-4C3A-BB68-2B7B04D695FD}" destId="{2B98FF27-C1B9-4457-937F-42760FBD123A}" srcOrd="6" destOrd="0" presId="urn:microsoft.com/office/officeart/2005/8/layout/list1"/>
    <dgm:cxn modelId="{82FC0B4F-CF03-43BC-BC65-865390FD8DA0}" type="presParOf" srcId="{A0923622-7286-4C3A-BB68-2B7B04D695FD}" destId="{6523BAEF-F85F-41B3-BE07-CB41477C9C90}" srcOrd="7" destOrd="0" presId="urn:microsoft.com/office/officeart/2005/8/layout/list1"/>
    <dgm:cxn modelId="{2B7F919E-886A-4D3F-96E6-A5A0035BB2D6}" type="presParOf" srcId="{A0923622-7286-4C3A-BB68-2B7B04D695FD}" destId="{1FF6F531-8C51-4EC0-BE47-7BDFBB927375}" srcOrd="8" destOrd="0" presId="urn:microsoft.com/office/officeart/2005/8/layout/list1"/>
    <dgm:cxn modelId="{3EEDC455-02EC-4F3C-B21F-A95D0645BD2F}" type="presParOf" srcId="{1FF6F531-8C51-4EC0-BE47-7BDFBB927375}" destId="{39A6483C-10DA-4829-A66A-59310101717F}" srcOrd="0" destOrd="0" presId="urn:microsoft.com/office/officeart/2005/8/layout/list1"/>
    <dgm:cxn modelId="{7554FE62-5182-4A11-B8C8-B1690FB4835F}" type="presParOf" srcId="{1FF6F531-8C51-4EC0-BE47-7BDFBB927375}" destId="{C37662EA-8915-4730-BEE6-3938223356A5}" srcOrd="1" destOrd="0" presId="urn:microsoft.com/office/officeart/2005/8/layout/list1"/>
    <dgm:cxn modelId="{02D39894-ED98-4DD2-8923-B4C98AA736FB}" type="presParOf" srcId="{A0923622-7286-4C3A-BB68-2B7B04D695FD}" destId="{0F85679C-FCFF-497F-BE67-36FDEE4A37BC}" srcOrd="9" destOrd="0" presId="urn:microsoft.com/office/officeart/2005/8/layout/list1"/>
    <dgm:cxn modelId="{73F269AA-FF2B-4E21-85F6-960DAD392C45}" type="presParOf" srcId="{A0923622-7286-4C3A-BB68-2B7B04D695FD}" destId="{79B0231F-3A6E-4E31-86BC-531B6CC0A2E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8E3939-60E6-48C1-9AB3-CD65B4E86A91}" type="doc">
      <dgm:prSet loTypeId="urn:microsoft.com/office/officeart/2005/8/layout/vList5" loCatId="list" qsTypeId="urn:microsoft.com/office/officeart/2005/8/quickstyle/simple1" qsCatId="simple" csTypeId="urn:microsoft.com/office/officeart/2005/8/colors/accent1_2" csCatId="accent1" phldr="1"/>
      <dgm:spPr/>
    </dgm:pt>
    <dgm:pt modelId="{9B25D401-D19C-46E3-BEF7-6D040965E7BB}">
      <dgm:prSet phldrT="[Testo]"/>
      <dgm:spPr/>
      <dgm:t>
        <a:bodyPr/>
        <a:lstStyle/>
        <a:p>
          <a:r>
            <a:rPr lang="en-US" b="1" dirty="0"/>
            <a:t>Resolution</a:t>
          </a:r>
          <a:r>
            <a:rPr lang="en-US" dirty="0"/>
            <a:t>, which refers to the number of pixels used to represent an image</a:t>
          </a:r>
          <a:endParaRPr lang="it-IT" dirty="0"/>
        </a:p>
      </dgm:t>
    </dgm:pt>
    <dgm:pt modelId="{25A3F01C-709D-413E-B244-9B58CD03426C}" type="parTrans" cxnId="{7B613896-C772-490A-8114-5755ADE443DD}">
      <dgm:prSet/>
      <dgm:spPr/>
      <dgm:t>
        <a:bodyPr/>
        <a:lstStyle/>
        <a:p>
          <a:endParaRPr lang="it-IT"/>
        </a:p>
      </dgm:t>
    </dgm:pt>
    <dgm:pt modelId="{4D5F10E8-6F64-4CE7-8046-FE64EC9492B8}" type="sibTrans" cxnId="{7B613896-C772-490A-8114-5755ADE443DD}">
      <dgm:prSet/>
      <dgm:spPr/>
      <dgm:t>
        <a:bodyPr/>
        <a:lstStyle/>
        <a:p>
          <a:endParaRPr lang="it-IT"/>
        </a:p>
      </dgm:t>
    </dgm:pt>
    <dgm:pt modelId="{CECFF013-115A-4A82-86CB-1447C42C9475}">
      <dgm:prSet phldrT="[Testo]"/>
      <dgm:spPr/>
      <dgm:t>
        <a:bodyPr/>
        <a:lstStyle/>
        <a:p>
          <a:r>
            <a:rPr lang="en-US" b="0" dirty="0"/>
            <a:t>The</a:t>
          </a:r>
          <a:r>
            <a:rPr lang="en-US" b="1" dirty="0"/>
            <a:t> bit depth per pixel</a:t>
          </a:r>
          <a:r>
            <a:rPr lang="en-US" dirty="0"/>
            <a:t>, which refers to the number of colors that can be represented depending on the number of possible combinations of bits within a pixel</a:t>
          </a:r>
          <a:endParaRPr lang="it-IT" dirty="0"/>
        </a:p>
      </dgm:t>
    </dgm:pt>
    <dgm:pt modelId="{94B3EB1F-CD3F-437D-81D1-1702D012DCF5}" type="parTrans" cxnId="{4A542B61-CE0B-4DCE-9A4A-E0E0BAE2F09F}">
      <dgm:prSet/>
      <dgm:spPr/>
      <dgm:t>
        <a:bodyPr/>
        <a:lstStyle/>
        <a:p>
          <a:endParaRPr lang="it-IT"/>
        </a:p>
      </dgm:t>
    </dgm:pt>
    <dgm:pt modelId="{D72C02E6-B3AC-42AA-BD1D-5D1611836A57}" type="sibTrans" cxnId="{4A542B61-CE0B-4DCE-9A4A-E0E0BAE2F09F}">
      <dgm:prSet/>
      <dgm:spPr/>
      <dgm:t>
        <a:bodyPr/>
        <a:lstStyle/>
        <a:p>
          <a:endParaRPr lang="it-IT"/>
        </a:p>
      </dgm:t>
    </dgm:pt>
    <dgm:pt modelId="{50A7C5AD-D4AA-4508-86DA-F3CB978AFD3D}">
      <dgm:prSet phldrT="[Testo]"/>
      <dgm:spPr/>
      <dgm:t>
        <a:bodyPr/>
        <a:lstStyle/>
        <a:p>
          <a:r>
            <a:rPr lang="en-US" b="1" dirty="0"/>
            <a:t>Color</a:t>
          </a:r>
          <a:r>
            <a:rPr lang="en-US" dirty="0"/>
            <a:t>, there are many ways to represent images in color and the most common is RGB (additive color system) which combines variations of red, green and blue to form white.</a:t>
          </a:r>
          <a:endParaRPr lang="it-IT" dirty="0"/>
        </a:p>
      </dgm:t>
    </dgm:pt>
    <dgm:pt modelId="{9A4C2AFF-E6D0-4F11-B455-BD69D37AA56C}" type="parTrans" cxnId="{CA35CC24-1336-4D2E-80E7-D8B95C141D69}">
      <dgm:prSet/>
      <dgm:spPr/>
      <dgm:t>
        <a:bodyPr/>
        <a:lstStyle/>
        <a:p>
          <a:endParaRPr lang="it-IT"/>
        </a:p>
      </dgm:t>
    </dgm:pt>
    <dgm:pt modelId="{12248FBA-3856-4AEA-B7D0-AB332BD1573A}" type="sibTrans" cxnId="{CA35CC24-1336-4D2E-80E7-D8B95C141D69}">
      <dgm:prSet/>
      <dgm:spPr/>
      <dgm:t>
        <a:bodyPr/>
        <a:lstStyle/>
        <a:p>
          <a:endParaRPr lang="it-IT"/>
        </a:p>
      </dgm:t>
    </dgm:pt>
    <dgm:pt modelId="{E74745AA-8C7B-497F-BBDC-16E19DCC730B}" type="pres">
      <dgm:prSet presAssocID="{3B8E3939-60E6-48C1-9AB3-CD65B4E86A91}" presName="Name0" presStyleCnt="0">
        <dgm:presLayoutVars>
          <dgm:dir/>
          <dgm:animLvl val="lvl"/>
          <dgm:resizeHandles val="exact"/>
        </dgm:presLayoutVars>
      </dgm:prSet>
      <dgm:spPr/>
    </dgm:pt>
    <dgm:pt modelId="{6ECA7F44-D831-4796-8F4D-26A2022D2B74}" type="pres">
      <dgm:prSet presAssocID="{9B25D401-D19C-46E3-BEF7-6D040965E7BB}" presName="linNode" presStyleCnt="0"/>
      <dgm:spPr/>
    </dgm:pt>
    <dgm:pt modelId="{91038578-5CB5-45AD-A36E-FCEA70C2CEA1}" type="pres">
      <dgm:prSet presAssocID="{9B25D401-D19C-46E3-BEF7-6D040965E7BB}" presName="parentText" presStyleLbl="node1" presStyleIdx="0" presStyleCnt="3">
        <dgm:presLayoutVars>
          <dgm:chMax val="1"/>
          <dgm:bulletEnabled val="1"/>
        </dgm:presLayoutVars>
      </dgm:prSet>
      <dgm:spPr/>
    </dgm:pt>
    <dgm:pt modelId="{D9AB926D-0409-40FF-9119-A6488497D61F}" type="pres">
      <dgm:prSet presAssocID="{4D5F10E8-6F64-4CE7-8046-FE64EC9492B8}" presName="sp" presStyleCnt="0"/>
      <dgm:spPr/>
    </dgm:pt>
    <dgm:pt modelId="{93103297-2663-4890-B756-158739695D02}" type="pres">
      <dgm:prSet presAssocID="{CECFF013-115A-4A82-86CB-1447C42C9475}" presName="linNode" presStyleCnt="0"/>
      <dgm:spPr/>
    </dgm:pt>
    <dgm:pt modelId="{8604A9AA-58E4-4F25-82B4-5CD3BB259599}" type="pres">
      <dgm:prSet presAssocID="{CECFF013-115A-4A82-86CB-1447C42C9475}" presName="parentText" presStyleLbl="node1" presStyleIdx="1" presStyleCnt="3">
        <dgm:presLayoutVars>
          <dgm:chMax val="1"/>
          <dgm:bulletEnabled val="1"/>
        </dgm:presLayoutVars>
      </dgm:prSet>
      <dgm:spPr/>
    </dgm:pt>
    <dgm:pt modelId="{6F5A43AB-3B2F-4413-9E31-07F037136342}" type="pres">
      <dgm:prSet presAssocID="{D72C02E6-B3AC-42AA-BD1D-5D1611836A57}" presName="sp" presStyleCnt="0"/>
      <dgm:spPr/>
    </dgm:pt>
    <dgm:pt modelId="{6901A906-6042-4E9B-8E4E-9C7EC8732A2E}" type="pres">
      <dgm:prSet presAssocID="{50A7C5AD-D4AA-4508-86DA-F3CB978AFD3D}" presName="linNode" presStyleCnt="0"/>
      <dgm:spPr/>
    </dgm:pt>
    <dgm:pt modelId="{8BD07612-6D34-49F6-93EF-D5D827C4529F}" type="pres">
      <dgm:prSet presAssocID="{50A7C5AD-D4AA-4508-86DA-F3CB978AFD3D}" presName="parentText" presStyleLbl="node1" presStyleIdx="2" presStyleCnt="3">
        <dgm:presLayoutVars>
          <dgm:chMax val="1"/>
          <dgm:bulletEnabled val="1"/>
        </dgm:presLayoutVars>
      </dgm:prSet>
      <dgm:spPr/>
    </dgm:pt>
  </dgm:ptLst>
  <dgm:cxnLst>
    <dgm:cxn modelId="{9A86AD0C-8362-448A-8ADC-E5551672319D}" type="presOf" srcId="{50A7C5AD-D4AA-4508-86DA-F3CB978AFD3D}" destId="{8BD07612-6D34-49F6-93EF-D5D827C4529F}" srcOrd="0" destOrd="0" presId="urn:microsoft.com/office/officeart/2005/8/layout/vList5"/>
    <dgm:cxn modelId="{CA35CC24-1336-4D2E-80E7-D8B95C141D69}" srcId="{3B8E3939-60E6-48C1-9AB3-CD65B4E86A91}" destId="{50A7C5AD-D4AA-4508-86DA-F3CB978AFD3D}" srcOrd="2" destOrd="0" parTransId="{9A4C2AFF-E6D0-4F11-B455-BD69D37AA56C}" sibTransId="{12248FBA-3856-4AEA-B7D0-AB332BD1573A}"/>
    <dgm:cxn modelId="{67B0D329-F74C-4C11-96B7-C8E600D28206}" type="presOf" srcId="{9B25D401-D19C-46E3-BEF7-6D040965E7BB}" destId="{91038578-5CB5-45AD-A36E-FCEA70C2CEA1}" srcOrd="0" destOrd="0" presId="urn:microsoft.com/office/officeart/2005/8/layout/vList5"/>
    <dgm:cxn modelId="{35103A2A-99AA-4C28-B4FB-DB9C1113266C}" type="presOf" srcId="{CECFF013-115A-4A82-86CB-1447C42C9475}" destId="{8604A9AA-58E4-4F25-82B4-5CD3BB259599}" srcOrd="0" destOrd="0" presId="urn:microsoft.com/office/officeart/2005/8/layout/vList5"/>
    <dgm:cxn modelId="{4A542B61-CE0B-4DCE-9A4A-E0E0BAE2F09F}" srcId="{3B8E3939-60E6-48C1-9AB3-CD65B4E86A91}" destId="{CECFF013-115A-4A82-86CB-1447C42C9475}" srcOrd="1" destOrd="0" parTransId="{94B3EB1F-CD3F-437D-81D1-1702D012DCF5}" sibTransId="{D72C02E6-B3AC-42AA-BD1D-5D1611836A57}"/>
    <dgm:cxn modelId="{1A36994B-ABD7-453E-BD43-0E88BF4A6A66}" type="presOf" srcId="{3B8E3939-60E6-48C1-9AB3-CD65B4E86A91}" destId="{E74745AA-8C7B-497F-BBDC-16E19DCC730B}" srcOrd="0" destOrd="0" presId="urn:microsoft.com/office/officeart/2005/8/layout/vList5"/>
    <dgm:cxn modelId="{7B613896-C772-490A-8114-5755ADE443DD}" srcId="{3B8E3939-60E6-48C1-9AB3-CD65B4E86A91}" destId="{9B25D401-D19C-46E3-BEF7-6D040965E7BB}" srcOrd="0" destOrd="0" parTransId="{25A3F01C-709D-413E-B244-9B58CD03426C}" sibTransId="{4D5F10E8-6F64-4CE7-8046-FE64EC9492B8}"/>
    <dgm:cxn modelId="{5DE54F71-0B27-4996-9976-38C61734DCAF}" type="presParOf" srcId="{E74745AA-8C7B-497F-BBDC-16E19DCC730B}" destId="{6ECA7F44-D831-4796-8F4D-26A2022D2B74}" srcOrd="0" destOrd="0" presId="urn:microsoft.com/office/officeart/2005/8/layout/vList5"/>
    <dgm:cxn modelId="{517B6E15-B7BF-47E1-9B35-79DB8861B4C5}" type="presParOf" srcId="{6ECA7F44-D831-4796-8F4D-26A2022D2B74}" destId="{91038578-5CB5-45AD-A36E-FCEA70C2CEA1}" srcOrd="0" destOrd="0" presId="urn:microsoft.com/office/officeart/2005/8/layout/vList5"/>
    <dgm:cxn modelId="{F946CC84-70FC-4C7A-A126-C836B980A37F}" type="presParOf" srcId="{E74745AA-8C7B-497F-BBDC-16E19DCC730B}" destId="{D9AB926D-0409-40FF-9119-A6488497D61F}" srcOrd="1" destOrd="0" presId="urn:microsoft.com/office/officeart/2005/8/layout/vList5"/>
    <dgm:cxn modelId="{026CEACC-6DA9-492F-B45C-9BFCEC4B8EB5}" type="presParOf" srcId="{E74745AA-8C7B-497F-BBDC-16E19DCC730B}" destId="{93103297-2663-4890-B756-158739695D02}" srcOrd="2" destOrd="0" presId="urn:microsoft.com/office/officeart/2005/8/layout/vList5"/>
    <dgm:cxn modelId="{0716E8D5-FA40-468A-B114-0125C0B7913C}" type="presParOf" srcId="{93103297-2663-4890-B756-158739695D02}" destId="{8604A9AA-58E4-4F25-82B4-5CD3BB259599}" srcOrd="0" destOrd="0" presId="urn:microsoft.com/office/officeart/2005/8/layout/vList5"/>
    <dgm:cxn modelId="{CD777A26-73C3-477D-A052-DEADE3BD1508}" type="presParOf" srcId="{E74745AA-8C7B-497F-BBDC-16E19DCC730B}" destId="{6F5A43AB-3B2F-4413-9E31-07F037136342}" srcOrd="3" destOrd="0" presId="urn:microsoft.com/office/officeart/2005/8/layout/vList5"/>
    <dgm:cxn modelId="{4F0310E2-5B2C-4D29-867B-EB4EAD41BFBB}" type="presParOf" srcId="{E74745AA-8C7B-497F-BBDC-16E19DCC730B}" destId="{6901A906-6042-4E9B-8E4E-9C7EC8732A2E}" srcOrd="4" destOrd="0" presId="urn:microsoft.com/office/officeart/2005/8/layout/vList5"/>
    <dgm:cxn modelId="{C14D0AB5-BA22-4A4C-AD22-BD8FDB703E5F}" type="presParOf" srcId="{6901A906-6042-4E9B-8E4E-9C7EC8732A2E}" destId="{8BD07612-6D34-49F6-93EF-D5D827C4529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27EB2-C40E-40AC-A663-78D4A0B4AC08}">
      <dsp:nvSpPr>
        <dsp:cNvPr id="0" name=""/>
        <dsp:cNvSpPr/>
      </dsp:nvSpPr>
      <dsp:spPr>
        <a:xfrm>
          <a:off x="0" y="316466"/>
          <a:ext cx="709143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69AB00-694C-46B6-B6AE-02D1EC06AFFC}">
      <dsp:nvSpPr>
        <dsp:cNvPr id="0" name=""/>
        <dsp:cNvSpPr/>
      </dsp:nvSpPr>
      <dsp:spPr>
        <a:xfrm>
          <a:off x="277765" y="0"/>
          <a:ext cx="6813664"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627" tIns="0" rIns="187627"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Montserrat" charset="0"/>
            </a:rPr>
            <a:t>Being accessible to the public, widely thanks to the digital</a:t>
          </a:r>
          <a:endParaRPr lang="it-IT" sz="1600" b="1" kern="1200" dirty="0">
            <a:latin typeface="Montserrat" charset="0"/>
          </a:endParaRPr>
        </a:p>
      </dsp:txBody>
      <dsp:txXfrm>
        <a:off x="302263" y="24498"/>
        <a:ext cx="6764668" cy="452844"/>
      </dsp:txXfrm>
    </dsp:sp>
    <dsp:sp modelId="{2B98FF27-C1B9-4457-937F-42760FBD123A}">
      <dsp:nvSpPr>
        <dsp:cNvPr id="0" name=""/>
        <dsp:cNvSpPr/>
      </dsp:nvSpPr>
      <dsp:spPr>
        <a:xfrm>
          <a:off x="0" y="1207951"/>
          <a:ext cx="709143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5F8454-8B67-4A51-B14B-8B0D73778BE4}">
      <dsp:nvSpPr>
        <dsp:cNvPr id="0" name=""/>
        <dsp:cNvSpPr/>
      </dsp:nvSpPr>
      <dsp:spPr>
        <a:xfrm>
          <a:off x="337604" y="836666"/>
          <a:ext cx="6752087" cy="6722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627" tIns="0" rIns="187627"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Montserrat" charset="0"/>
            </a:rPr>
            <a:t>Allow to everyone to access to knowledge related to cultural heritage contents (pictures, video etc.)</a:t>
          </a:r>
          <a:endParaRPr lang="it-IT" sz="1600" b="1" kern="1200" dirty="0">
            <a:latin typeface="Montserrat" charset="0"/>
          </a:endParaRPr>
        </a:p>
      </dsp:txBody>
      <dsp:txXfrm>
        <a:off x="370419" y="869481"/>
        <a:ext cx="6686457" cy="606579"/>
      </dsp:txXfrm>
    </dsp:sp>
    <dsp:sp modelId="{79B0231F-3A6E-4E31-86BC-531B6CC0A2E8}">
      <dsp:nvSpPr>
        <dsp:cNvPr id="0" name=""/>
        <dsp:cNvSpPr/>
      </dsp:nvSpPr>
      <dsp:spPr>
        <a:xfrm>
          <a:off x="0" y="2183416"/>
          <a:ext cx="7091430" cy="428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7662EA-8915-4730-BEE6-3938223356A5}">
      <dsp:nvSpPr>
        <dsp:cNvPr id="0" name=""/>
        <dsp:cNvSpPr/>
      </dsp:nvSpPr>
      <dsp:spPr>
        <a:xfrm>
          <a:off x="322022" y="1778155"/>
          <a:ext cx="6764149" cy="6561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627" tIns="0" rIns="187627"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Montserrat" charset="0"/>
            </a:rPr>
            <a:t>Organize material in a coherent and systematic way, k</a:t>
          </a:r>
          <a:r>
            <a:rPr lang="it-IT" sz="1600" b="1" kern="1200" dirty="0" err="1">
              <a:latin typeface="Montserrat" charset="0"/>
            </a:rPr>
            <a:t>eeping</a:t>
          </a:r>
          <a:r>
            <a:rPr lang="it-IT" sz="1600" b="1" kern="1200" dirty="0">
              <a:latin typeface="Montserrat" charset="0"/>
            </a:rPr>
            <a:t> the cultural </a:t>
          </a:r>
          <a:r>
            <a:rPr lang="it-IT" sz="1600" b="1" kern="1200" dirty="0" err="1">
              <a:latin typeface="Montserrat" charset="0"/>
            </a:rPr>
            <a:t>contents</a:t>
          </a:r>
          <a:r>
            <a:rPr lang="it-IT" sz="1600" b="1" kern="1200" dirty="0">
              <a:latin typeface="Montserrat" charset="0"/>
            </a:rPr>
            <a:t> </a:t>
          </a:r>
          <a:r>
            <a:rPr lang="it-IT" sz="1600" b="1" kern="1200" dirty="0" err="1">
              <a:latin typeface="Montserrat" charset="0"/>
            </a:rPr>
            <a:t>accessible</a:t>
          </a:r>
          <a:r>
            <a:rPr lang="it-IT" sz="1600" b="1" kern="1200" dirty="0">
              <a:latin typeface="Montserrat" charset="0"/>
            </a:rPr>
            <a:t> for a long time</a:t>
          </a:r>
        </a:p>
      </dsp:txBody>
      <dsp:txXfrm>
        <a:off x="354054" y="1810187"/>
        <a:ext cx="6700085" cy="592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038578-5CB5-45AD-A36E-FCEA70C2CEA1}">
      <dsp:nvSpPr>
        <dsp:cNvPr id="0" name=""/>
        <dsp:cNvSpPr/>
      </dsp:nvSpPr>
      <dsp:spPr>
        <a:xfrm>
          <a:off x="3305744" y="1387"/>
          <a:ext cx="3718962" cy="9158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t>Resolution</a:t>
          </a:r>
          <a:r>
            <a:rPr lang="en-US" sz="1300" kern="1200" dirty="0"/>
            <a:t>, which refers to the number of pixels used to represent an image</a:t>
          </a:r>
          <a:endParaRPr lang="it-IT" sz="1300" kern="1200" dirty="0"/>
        </a:p>
      </dsp:txBody>
      <dsp:txXfrm>
        <a:off x="3350454" y="46097"/>
        <a:ext cx="3629542" cy="826467"/>
      </dsp:txXfrm>
    </dsp:sp>
    <dsp:sp modelId="{8604A9AA-58E4-4F25-82B4-5CD3BB259599}">
      <dsp:nvSpPr>
        <dsp:cNvPr id="0" name=""/>
        <dsp:cNvSpPr/>
      </dsp:nvSpPr>
      <dsp:spPr>
        <a:xfrm>
          <a:off x="3305744" y="963070"/>
          <a:ext cx="3718962" cy="9158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b="0" kern="1200" dirty="0"/>
            <a:t>The</a:t>
          </a:r>
          <a:r>
            <a:rPr lang="en-US" sz="1300" b="1" kern="1200" dirty="0"/>
            <a:t> bit depth per pixel</a:t>
          </a:r>
          <a:r>
            <a:rPr lang="en-US" sz="1300" kern="1200" dirty="0"/>
            <a:t>, which refers to the number of colors that can be represented depending on the number of possible combinations of bits within a pixel</a:t>
          </a:r>
          <a:endParaRPr lang="it-IT" sz="1300" kern="1200" dirty="0"/>
        </a:p>
      </dsp:txBody>
      <dsp:txXfrm>
        <a:off x="3350454" y="1007780"/>
        <a:ext cx="3629542" cy="826467"/>
      </dsp:txXfrm>
    </dsp:sp>
    <dsp:sp modelId="{8BD07612-6D34-49F6-93EF-D5D827C4529F}">
      <dsp:nvSpPr>
        <dsp:cNvPr id="0" name=""/>
        <dsp:cNvSpPr/>
      </dsp:nvSpPr>
      <dsp:spPr>
        <a:xfrm>
          <a:off x="3305744" y="1924752"/>
          <a:ext cx="3718962" cy="91588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24765" rIns="49530" bIns="24765" numCol="1" spcCol="1270" anchor="ctr" anchorCtr="0">
          <a:noAutofit/>
        </a:bodyPr>
        <a:lstStyle/>
        <a:p>
          <a:pPr marL="0" lvl="0" indent="0" algn="ctr" defTabSz="577850">
            <a:lnSpc>
              <a:spcPct val="90000"/>
            </a:lnSpc>
            <a:spcBef>
              <a:spcPct val="0"/>
            </a:spcBef>
            <a:spcAft>
              <a:spcPct val="35000"/>
            </a:spcAft>
            <a:buNone/>
          </a:pPr>
          <a:r>
            <a:rPr lang="en-US" sz="1300" b="1" kern="1200" dirty="0"/>
            <a:t>Color</a:t>
          </a:r>
          <a:r>
            <a:rPr lang="en-US" sz="1300" kern="1200" dirty="0"/>
            <a:t>, there are many ways to represent images in color and the most common is RGB (additive color system) which combines variations of red, green and blue to form white.</a:t>
          </a:r>
          <a:endParaRPr lang="it-IT" sz="1300" kern="1200" dirty="0"/>
        </a:p>
      </dsp:txBody>
      <dsp:txXfrm>
        <a:off x="3350454" y="1969462"/>
        <a:ext cx="3629542" cy="82646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D5DAE8-B01B-4906-9DB2-D2B5470412B6}" type="datetimeFigureOut">
              <a:rPr lang="LID4096" smtClean="0"/>
              <a:t>08/23/2023</a:t>
            </a:fld>
            <a:endParaRPr lang="LID4096"/>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LID4096"/>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7EE5E-8924-4EBA-82BC-2D43A57CC2FF}" type="slidenum">
              <a:rPr lang="LID4096" smtClean="0"/>
              <a:t>‹#›</a:t>
            </a:fld>
            <a:endParaRPr lang="LID4096"/>
          </a:p>
        </p:txBody>
      </p:sp>
    </p:spTree>
    <p:extLst>
      <p:ext uri="{BB962C8B-B14F-4D97-AF65-F5344CB8AC3E}">
        <p14:creationId xmlns:p14="http://schemas.microsoft.com/office/powerpoint/2010/main" val="2532510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b1376b1548_2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b1376b1548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b1376b1548_2_1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b1376b1548_2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b1376b1548_2_2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b1376b1548_2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b0df419717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b0df41971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b0df419717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b0df41971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b0df419717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b0df41971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b1376b1548_2_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b1376b1548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b1376b1548_2_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b1376b1548_2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b1376b1548_2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b1376b1548_2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b0df419717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b0df41971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b1376b1548_2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b1376b1548_2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b1376b1548_2_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b1376b1548_2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b0df419717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b0df41971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3F760-648B-D2BB-F754-036318CA22F5}"/>
              </a:ext>
            </a:extLst>
          </p:cNvPr>
          <p:cNvSpPr txBox="1">
            <a:spLocks noGrp="1"/>
          </p:cNvSpPr>
          <p:nvPr>
            <p:ph type="ctrTitle"/>
          </p:nvPr>
        </p:nvSpPr>
        <p:spPr>
          <a:xfrm>
            <a:off x="685800" y="1122361"/>
            <a:ext cx="7772400" cy="2387598"/>
          </a:xfrm>
        </p:spPr>
        <p:txBody>
          <a:bodyPr anchor="b" anchorCtr="1"/>
          <a:lstStyle>
            <a:lvl1pPr algn="ctr">
              <a:defRPr sz="6000"/>
            </a:lvl1pPr>
          </a:lstStyle>
          <a:p>
            <a:pPr lvl="0"/>
            <a:r>
              <a:rPr lang="pl-PL"/>
              <a:t>Kliknij, aby edytować styl</a:t>
            </a:r>
            <a:endParaRPr lang="en-US"/>
          </a:p>
        </p:txBody>
      </p:sp>
      <p:sp>
        <p:nvSpPr>
          <p:cNvPr id="3" name="Subtitle 2">
            <a:extLst>
              <a:ext uri="{FF2B5EF4-FFF2-40B4-BE49-F238E27FC236}">
                <a16:creationId xmlns:a16="http://schemas.microsoft.com/office/drawing/2014/main" id="{F2AE1631-F0DF-FDDB-6628-392D304F0B65}"/>
              </a:ext>
            </a:extLst>
          </p:cNvPr>
          <p:cNvSpPr txBox="1">
            <a:spLocks noGrp="1"/>
          </p:cNvSpPr>
          <p:nvPr>
            <p:ph type="subTitle" idx="1"/>
          </p:nvPr>
        </p:nvSpPr>
        <p:spPr>
          <a:xfrm>
            <a:off x="1143000" y="3602041"/>
            <a:ext cx="6858000" cy="1655758"/>
          </a:xfrm>
        </p:spPr>
        <p:txBody>
          <a:bodyPr anchorCtr="1"/>
          <a:lstStyle>
            <a:lvl1pPr marL="0" indent="0" algn="ctr">
              <a:buNone/>
              <a:defRPr sz="2400"/>
            </a:lvl1pPr>
          </a:lstStyle>
          <a:p>
            <a:pPr lvl="0"/>
            <a:r>
              <a:rPr lang="pl-PL"/>
              <a:t>Kliknij, aby edytować styl wzorca podtytułu</a:t>
            </a:r>
            <a:endParaRPr lang="en-US"/>
          </a:p>
        </p:txBody>
      </p:sp>
      <p:sp>
        <p:nvSpPr>
          <p:cNvPr id="4" name="Date Placeholder 3">
            <a:extLst>
              <a:ext uri="{FF2B5EF4-FFF2-40B4-BE49-F238E27FC236}">
                <a16:creationId xmlns:a16="http://schemas.microsoft.com/office/drawing/2014/main" id="{DFA7A978-EEAF-215A-86A4-FEB452248F21}"/>
              </a:ext>
            </a:extLst>
          </p:cNvPr>
          <p:cNvSpPr txBox="1">
            <a:spLocks noGrp="1"/>
          </p:cNvSpPr>
          <p:nvPr>
            <p:ph type="dt" sz="half" idx="7"/>
          </p:nvPr>
        </p:nvSpPr>
        <p:spPr/>
        <p:txBody>
          <a:bodyPr/>
          <a:lstStyle>
            <a:lvl1pPr>
              <a:defRPr/>
            </a:lvl1pPr>
          </a:lstStyle>
          <a:p>
            <a:pPr lvl="0"/>
            <a:fld id="{D9A8EB84-42EA-43F3-BB5C-6460FA0DB719}" type="datetime1">
              <a:rPr lang="pl-PL"/>
              <a:pPr lvl="0"/>
              <a:t>23.08.2023</a:t>
            </a:fld>
            <a:endParaRPr lang="pl-PL"/>
          </a:p>
        </p:txBody>
      </p:sp>
      <p:sp>
        <p:nvSpPr>
          <p:cNvPr id="5" name="Footer Placeholder 4">
            <a:extLst>
              <a:ext uri="{FF2B5EF4-FFF2-40B4-BE49-F238E27FC236}">
                <a16:creationId xmlns:a16="http://schemas.microsoft.com/office/drawing/2014/main" id="{69581CA6-CCED-1B3B-C3BB-EDFE6C7C403E}"/>
              </a:ext>
            </a:extLst>
          </p:cNvPr>
          <p:cNvSpPr txBox="1">
            <a:spLocks noGrp="1"/>
          </p:cNvSpPr>
          <p:nvPr>
            <p:ph type="ftr" sz="quarter" idx="9"/>
          </p:nvPr>
        </p:nvSpPr>
        <p:spPr/>
        <p:txBody>
          <a:bodyPr/>
          <a:lstStyle>
            <a:lvl1pPr>
              <a:defRPr/>
            </a:lvl1pPr>
          </a:lstStyle>
          <a:p>
            <a:pPr lvl="0"/>
            <a:endParaRPr lang="pl-PL"/>
          </a:p>
        </p:txBody>
      </p:sp>
      <p:sp>
        <p:nvSpPr>
          <p:cNvPr id="6" name="Slide Number Placeholder 5">
            <a:extLst>
              <a:ext uri="{FF2B5EF4-FFF2-40B4-BE49-F238E27FC236}">
                <a16:creationId xmlns:a16="http://schemas.microsoft.com/office/drawing/2014/main" id="{CDA77FAB-2341-7B6A-8EB7-4E21C5B2AA6E}"/>
              </a:ext>
            </a:extLst>
          </p:cNvPr>
          <p:cNvSpPr txBox="1">
            <a:spLocks noGrp="1"/>
          </p:cNvSpPr>
          <p:nvPr>
            <p:ph type="sldNum" sz="quarter" idx="8"/>
          </p:nvPr>
        </p:nvSpPr>
        <p:spPr/>
        <p:txBody>
          <a:bodyPr/>
          <a:lstStyle>
            <a:lvl1pPr>
              <a:defRPr/>
            </a:lvl1pPr>
          </a:lstStyle>
          <a:p>
            <a:pPr lvl="0"/>
            <a:fld id="{430F8D39-1120-4F60-8AF9-6242FE63A2FB}" type="slidenum">
              <a:t>‹#›</a:t>
            </a:fld>
            <a:endParaRPr lang="pl-PL"/>
          </a:p>
        </p:txBody>
      </p:sp>
    </p:spTree>
    <p:extLst>
      <p:ext uri="{BB962C8B-B14F-4D97-AF65-F5344CB8AC3E}">
        <p14:creationId xmlns:p14="http://schemas.microsoft.com/office/powerpoint/2010/main" val="101652179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B957D-4996-379E-4722-049D446239BA}"/>
              </a:ext>
            </a:extLst>
          </p:cNvPr>
          <p:cNvSpPr txBox="1">
            <a:spLocks noGrp="1"/>
          </p:cNvSpPr>
          <p:nvPr>
            <p:ph type="title"/>
          </p:nvPr>
        </p:nvSpPr>
        <p:spPr/>
        <p:txBody>
          <a:bodyPr/>
          <a:lstStyle>
            <a:lvl1pPr>
              <a:defRPr/>
            </a:lvl1pPr>
          </a:lstStyle>
          <a:p>
            <a:pPr lvl="0"/>
            <a:r>
              <a:rPr lang="pl-PL"/>
              <a:t>Kliknij, aby edytować styl</a:t>
            </a:r>
            <a:endParaRPr lang="en-US"/>
          </a:p>
        </p:txBody>
      </p:sp>
      <p:sp>
        <p:nvSpPr>
          <p:cNvPr id="3" name="Vertical Text Placeholder 2">
            <a:extLst>
              <a:ext uri="{FF2B5EF4-FFF2-40B4-BE49-F238E27FC236}">
                <a16:creationId xmlns:a16="http://schemas.microsoft.com/office/drawing/2014/main" id="{3FE25776-8426-CB80-305D-2B9E66BB8561}"/>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a:extLst>
              <a:ext uri="{FF2B5EF4-FFF2-40B4-BE49-F238E27FC236}">
                <a16:creationId xmlns:a16="http://schemas.microsoft.com/office/drawing/2014/main" id="{11F691F6-A8E2-052E-0136-935E37C6A24F}"/>
              </a:ext>
            </a:extLst>
          </p:cNvPr>
          <p:cNvSpPr txBox="1">
            <a:spLocks noGrp="1"/>
          </p:cNvSpPr>
          <p:nvPr>
            <p:ph type="dt" sz="half" idx="7"/>
          </p:nvPr>
        </p:nvSpPr>
        <p:spPr/>
        <p:txBody>
          <a:bodyPr/>
          <a:lstStyle>
            <a:lvl1pPr>
              <a:defRPr/>
            </a:lvl1pPr>
          </a:lstStyle>
          <a:p>
            <a:pPr lvl="0"/>
            <a:fld id="{C3581C70-075F-4C76-AFBC-C8BBD2966994}" type="datetime1">
              <a:rPr lang="pl-PL"/>
              <a:pPr lvl="0"/>
              <a:t>23.08.2023</a:t>
            </a:fld>
            <a:endParaRPr lang="pl-PL"/>
          </a:p>
        </p:txBody>
      </p:sp>
      <p:sp>
        <p:nvSpPr>
          <p:cNvPr id="5" name="Footer Placeholder 4">
            <a:extLst>
              <a:ext uri="{FF2B5EF4-FFF2-40B4-BE49-F238E27FC236}">
                <a16:creationId xmlns:a16="http://schemas.microsoft.com/office/drawing/2014/main" id="{E72B9C84-F31A-DBE6-0D1F-AB9B26FBC509}"/>
              </a:ext>
            </a:extLst>
          </p:cNvPr>
          <p:cNvSpPr txBox="1">
            <a:spLocks noGrp="1"/>
          </p:cNvSpPr>
          <p:nvPr>
            <p:ph type="ftr" sz="quarter" idx="9"/>
          </p:nvPr>
        </p:nvSpPr>
        <p:spPr/>
        <p:txBody>
          <a:bodyPr/>
          <a:lstStyle>
            <a:lvl1pPr>
              <a:defRPr/>
            </a:lvl1pPr>
          </a:lstStyle>
          <a:p>
            <a:pPr lvl="0"/>
            <a:endParaRPr lang="pl-PL"/>
          </a:p>
        </p:txBody>
      </p:sp>
      <p:sp>
        <p:nvSpPr>
          <p:cNvPr id="6" name="Slide Number Placeholder 5">
            <a:extLst>
              <a:ext uri="{FF2B5EF4-FFF2-40B4-BE49-F238E27FC236}">
                <a16:creationId xmlns:a16="http://schemas.microsoft.com/office/drawing/2014/main" id="{EAFE0E22-901F-2A81-B0C9-C7FCA900822B}"/>
              </a:ext>
            </a:extLst>
          </p:cNvPr>
          <p:cNvSpPr txBox="1">
            <a:spLocks noGrp="1"/>
          </p:cNvSpPr>
          <p:nvPr>
            <p:ph type="sldNum" sz="quarter" idx="8"/>
          </p:nvPr>
        </p:nvSpPr>
        <p:spPr/>
        <p:txBody>
          <a:bodyPr/>
          <a:lstStyle>
            <a:lvl1pPr>
              <a:defRPr/>
            </a:lvl1pPr>
          </a:lstStyle>
          <a:p>
            <a:pPr lvl="0"/>
            <a:fld id="{8304CDD4-A79F-417B-A86E-C3F08F0B48F4}" type="slidenum">
              <a:t>‹#›</a:t>
            </a:fld>
            <a:endParaRPr lang="pl-PL"/>
          </a:p>
        </p:txBody>
      </p:sp>
    </p:spTree>
    <p:extLst>
      <p:ext uri="{BB962C8B-B14F-4D97-AF65-F5344CB8AC3E}">
        <p14:creationId xmlns:p14="http://schemas.microsoft.com/office/powerpoint/2010/main" val="100058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3100A4-810A-F440-8031-1C733CBBBE71}"/>
              </a:ext>
            </a:extLst>
          </p:cNvPr>
          <p:cNvSpPr txBox="1">
            <a:spLocks noGrp="1"/>
          </p:cNvSpPr>
          <p:nvPr>
            <p:ph type="title" orient="vert"/>
          </p:nvPr>
        </p:nvSpPr>
        <p:spPr>
          <a:xfrm>
            <a:off x="6543675" y="365129"/>
            <a:ext cx="1971674" cy="5811834"/>
          </a:xfrm>
        </p:spPr>
        <p:txBody>
          <a:bodyPr vert="eaVert"/>
          <a:lstStyle>
            <a:lvl1pPr>
              <a:defRPr/>
            </a:lvl1pPr>
          </a:lstStyle>
          <a:p>
            <a:pPr lvl="0"/>
            <a:r>
              <a:rPr lang="pl-PL"/>
              <a:t>Kliknij, aby edytować styl</a:t>
            </a:r>
            <a:endParaRPr lang="en-US"/>
          </a:p>
        </p:txBody>
      </p:sp>
      <p:sp>
        <p:nvSpPr>
          <p:cNvPr id="3" name="Vertical Text Placeholder 2">
            <a:extLst>
              <a:ext uri="{FF2B5EF4-FFF2-40B4-BE49-F238E27FC236}">
                <a16:creationId xmlns:a16="http://schemas.microsoft.com/office/drawing/2014/main" id="{09E77A8C-4BE5-B295-2CBB-1A3C0EAA07EE}"/>
              </a:ext>
            </a:extLst>
          </p:cNvPr>
          <p:cNvSpPr txBox="1">
            <a:spLocks noGrp="1"/>
          </p:cNvSpPr>
          <p:nvPr>
            <p:ph type="body" orient="vert" idx="1"/>
          </p:nvPr>
        </p:nvSpPr>
        <p:spPr>
          <a:xfrm>
            <a:off x="628650" y="365129"/>
            <a:ext cx="5800725" cy="5811834"/>
          </a:xfrm>
        </p:spPr>
        <p:txBody>
          <a:bodyPr vert="eaVert"/>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a:extLst>
              <a:ext uri="{FF2B5EF4-FFF2-40B4-BE49-F238E27FC236}">
                <a16:creationId xmlns:a16="http://schemas.microsoft.com/office/drawing/2014/main" id="{C706A18B-0426-10DB-152E-8CF09955A580}"/>
              </a:ext>
            </a:extLst>
          </p:cNvPr>
          <p:cNvSpPr txBox="1">
            <a:spLocks noGrp="1"/>
          </p:cNvSpPr>
          <p:nvPr>
            <p:ph type="dt" sz="half" idx="7"/>
          </p:nvPr>
        </p:nvSpPr>
        <p:spPr/>
        <p:txBody>
          <a:bodyPr/>
          <a:lstStyle>
            <a:lvl1pPr>
              <a:defRPr/>
            </a:lvl1pPr>
          </a:lstStyle>
          <a:p>
            <a:pPr lvl="0"/>
            <a:fld id="{3075837A-0505-455E-B709-5149B5CD75ED}" type="datetime1">
              <a:rPr lang="pl-PL"/>
              <a:pPr lvl="0"/>
              <a:t>23.08.2023</a:t>
            </a:fld>
            <a:endParaRPr lang="pl-PL"/>
          </a:p>
        </p:txBody>
      </p:sp>
      <p:sp>
        <p:nvSpPr>
          <p:cNvPr id="5" name="Footer Placeholder 4">
            <a:extLst>
              <a:ext uri="{FF2B5EF4-FFF2-40B4-BE49-F238E27FC236}">
                <a16:creationId xmlns:a16="http://schemas.microsoft.com/office/drawing/2014/main" id="{AC905B49-78D0-4D1C-6918-D3A6DE4B2E55}"/>
              </a:ext>
            </a:extLst>
          </p:cNvPr>
          <p:cNvSpPr txBox="1">
            <a:spLocks noGrp="1"/>
          </p:cNvSpPr>
          <p:nvPr>
            <p:ph type="ftr" sz="quarter" idx="9"/>
          </p:nvPr>
        </p:nvSpPr>
        <p:spPr/>
        <p:txBody>
          <a:bodyPr/>
          <a:lstStyle>
            <a:lvl1pPr>
              <a:defRPr/>
            </a:lvl1pPr>
          </a:lstStyle>
          <a:p>
            <a:pPr lvl="0"/>
            <a:endParaRPr lang="pl-PL"/>
          </a:p>
        </p:txBody>
      </p:sp>
      <p:sp>
        <p:nvSpPr>
          <p:cNvPr id="6" name="Slide Number Placeholder 5">
            <a:extLst>
              <a:ext uri="{FF2B5EF4-FFF2-40B4-BE49-F238E27FC236}">
                <a16:creationId xmlns:a16="http://schemas.microsoft.com/office/drawing/2014/main" id="{7CABC87C-4175-0147-C96D-EF427B2EC0E4}"/>
              </a:ext>
            </a:extLst>
          </p:cNvPr>
          <p:cNvSpPr txBox="1">
            <a:spLocks noGrp="1"/>
          </p:cNvSpPr>
          <p:nvPr>
            <p:ph type="sldNum" sz="quarter" idx="8"/>
          </p:nvPr>
        </p:nvSpPr>
        <p:spPr/>
        <p:txBody>
          <a:bodyPr/>
          <a:lstStyle>
            <a:lvl1pPr>
              <a:defRPr/>
            </a:lvl1pPr>
          </a:lstStyle>
          <a:p>
            <a:pPr lvl="0"/>
            <a:fld id="{975D5977-E27E-4C1B-82D3-B56982A3706B}" type="slidenum">
              <a:t>‹#›</a:t>
            </a:fld>
            <a:endParaRPr lang="pl-PL"/>
          </a:p>
        </p:txBody>
      </p:sp>
    </p:spTree>
    <p:extLst>
      <p:ext uri="{BB962C8B-B14F-4D97-AF65-F5344CB8AC3E}">
        <p14:creationId xmlns:p14="http://schemas.microsoft.com/office/powerpoint/2010/main" val="3942422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540000" y="491767"/>
            <a:ext cx="80640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4"/>
          <p:cNvSpPr txBox="1">
            <a:spLocks noGrp="1"/>
          </p:cNvSpPr>
          <p:nvPr>
            <p:ph type="body" idx="1"/>
          </p:nvPr>
        </p:nvSpPr>
        <p:spPr>
          <a:xfrm>
            <a:off x="540000" y="1255367"/>
            <a:ext cx="7763700" cy="5000800"/>
          </a:xfrm>
          <a:prstGeom prst="rect">
            <a:avLst/>
          </a:prstGeom>
        </p:spPr>
        <p:txBody>
          <a:bodyPr spcFirstLastPara="1" wrap="square" lIns="91425" tIns="91425" rIns="91425" bIns="91425" anchor="t" anchorCtr="0">
            <a:noAutofit/>
          </a:bodyPr>
          <a:lstStyle>
            <a:lvl1pPr marL="457200" lvl="0" indent="-349250">
              <a:lnSpc>
                <a:spcPct val="100000"/>
              </a:lnSpc>
              <a:spcBef>
                <a:spcPts val="0"/>
              </a:spcBef>
              <a:spcAft>
                <a:spcPts val="0"/>
              </a:spcAft>
              <a:buClr>
                <a:schemeClr val="accent1"/>
              </a:buClr>
              <a:buSzPts val="1900"/>
              <a:buChar char="●"/>
              <a:defRPr sz="1300"/>
            </a:lvl1pPr>
            <a:lvl2pPr marL="914400" lvl="1" indent="-317500">
              <a:spcBef>
                <a:spcPts val="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8" name="Google Shape;28;p4"/>
          <p:cNvSpPr/>
          <p:nvPr/>
        </p:nvSpPr>
        <p:spPr>
          <a:xfrm rot="-5400000">
            <a:off x="8329650" y="-162735"/>
            <a:ext cx="651600" cy="977100"/>
          </a:xfrm>
          <a:prstGeom prst="rect">
            <a:avLst/>
          </a:pr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 name="Google Shape;29;p4"/>
          <p:cNvSpPr/>
          <p:nvPr/>
        </p:nvSpPr>
        <p:spPr>
          <a:xfrm>
            <a:off x="8655300" y="1303199"/>
            <a:ext cx="488700" cy="3308400"/>
          </a:xfrm>
          <a:prstGeom prst="rect">
            <a:avLst/>
          </a:prstGeom>
          <a:solidFill>
            <a:schemeClr val="accent1"/>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 name="Google Shape;30;p4"/>
          <p:cNvSpPr/>
          <p:nvPr/>
        </p:nvSpPr>
        <p:spPr>
          <a:xfrm rot="-5400000">
            <a:off x="6712225" y="-810900"/>
            <a:ext cx="651600" cy="2273400"/>
          </a:xfrm>
          <a:prstGeom prst="rect">
            <a:avLst/>
          </a:prstGeom>
          <a:solidFill>
            <a:schemeClr val="accent2"/>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4"/>
          <p:cNvSpPr/>
          <p:nvPr/>
        </p:nvSpPr>
        <p:spPr>
          <a:xfrm>
            <a:off x="8655300" y="651600"/>
            <a:ext cx="488700" cy="651600"/>
          </a:xfrm>
          <a:prstGeom prst="rect">
            <a:avLst/>
          </a:prstGeom>
          <a:solidFill>
            <a:schemeClr val="accent6"/>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145117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689350" y="3525533"/>
            <a:ext cx="3765300" cy="80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5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7" name="Google Shape;17;p3"/>
          <p:cNvSpPr txBox="1">
            <a:spLocks noGrp="1"/>
          </p:cNvSpPr>
          <p:nvPr>
            <p:ph type="subTitle" idx="1"/>
          </p:nvPr>
        </p:nvSpPr>
        <p:spPr>
          <a:xfrm>
            <a:off x="2990400" y="4328317"/>
            <a:ext cx="3163200" cy="6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8" name="Google Shape;18;p3"/>
          <p:cNvSpPr txBox="1">
            <a:spLocks noGrp="1"/>
          </p:cNvSpPr>
          <p:nvPr>
            <p:ph type="title" idx="2" hasCustomPrompt="1"/>
          </p:nvPr>
        </p:nvSpPr>
        <p:spPr>
          <a:xfrm>
            <a:off x="3979050" y="2259700"/>
            <a:ext cx="1185900" cy="1011200"/>
          </a:xfrm>
          <a:prstGeom prst="rect">
            <a:avLst/>
          </a:prstGeom>
          <a:solidFill>
            <a:schemeClr val="accent3"/>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rgbClr val="000000"/>
              </a:buClr>
              <a:buSzPts val="6000"/>
              <a:buNone/>
              <a:defRPr sz="6000" b="1">
                <a:solidFill>
                  <a:srgbClr val="000000"/>
                </a:solidFill>
              </a:defRPr>
            </a:lvl1pPr>
            <a:lvl2pPr lvl="1" algn="ctr" rtl="0">
              <a:spcBef>
                <a:spcPts val="0"/>
              </a:spcBef>
              <a:spcAft>
                <a:spcPts val="0"/>
              </a:spcAft>
              <a:buClr>
                <a:schemeClr val="accent1"/>
              </a:buClr>
              <a:buSzPts val="4000"/>
              <a:buFont typeface="Bebas Neue"/>
              <a:buNone/>
              <a:defRPr sz="4000">
                <a:solidFill>
                  <a:schemeClr val="accent1"/>
                </a:solidFill>
                <a:latin typeface="Bebas Neue"/>
                <a:ea typeface="Bebas Neue"/>
                <a:cs typeface="Bebas Neue"/>
                <a:sym typeface="Bebas Neue"/>
              </a:defRPr>
            </a:lvl2pPr>
            <a:lvl3pPr lvl="2" algn="ctr" rtl="0">
              <a:spcBef>
                <a:spcPts val="0"/>
              </a:spcBef>
              <a:spcAft>
                <a:spcPts val="0"/>
              </a:spcAft>
              <a:buClr>
                <a:schemeClr val="accent1"/>
              </a:buClr>
              <a:buSzPts val="4000"/>
              <a:buFont typeface="Bebas Neue"/>
              <a:buNone/>
              <a:defRPr sz="4000">
                <a:solidFill>
                  <a:schemeClr val="accent1"/>
                </a:solidFill>
                <a:latin typeface="Bebas Neue"/>
                <a:ea typeface="Bebas Neue"/>
                <a:cs typeface="Bebas Neue"/>
                <a:sym typeface="Bebas Neue"/>
              </a:defRPr>
            </a:lvl3pPr>
            <a:lvl4pPr lvl="3" algn="ctr" rtl="0">
              <a:spcBef>
                <a:spcPts val="0"/>
              </a:spcBef>
              <a:spcAft>
                <a:spcPts val="0"/>
              </a:spcAft>
              <a:buClr>
                <a:schemeClr val="accent1"/>
              </a:buClr>
              <a:buSzPts val="4000"/>
              <a:buFont typeface="Bebas Neue"/>
              <a:buNone/>
              <a:defRPr sz="4000">
                <a:solidFill>
                  <a:schemeClr val="accent1"/>
                </a:solidFill>
                <a:latin typeface="Bebas Neue"/>
                <a:ea typeface="Bebas Neue"/>
                <a:cs typeface="Bebas Neue"/>
                <a:sym typeface="Bebas Neue"/>
              </a:defRPr>
            </a:lvl4pPr>
            <a:lvl5pPr lvl="4" algn="ctr" rtl="0">
              <a:spcBef>
                <a:spcPts val="0"/>
              </a:spcBef>
              <a:spcAft>
                <a:spcPts val="0"/>
              </a:spcAft>
              <a:buClr>
                <a:schemeClr val="accent1"/>
              </a:buClr>
              <a:buSzPts val="4000"/>
              <a:buFont typeface="Bebas Neue"/>
              <a:buNone/>
              <a:defRPr sz="4000">
                <a:solidFill>
                  <a:schemeClr val="accent1"/>
                </a:solidFill>
                <a:latin typeface="Bebas Neue"/>
                <a:ea typeface="Bebas Neue"/>
                <a:cs typeface="Bebas Neue"/>
                <a:sym typeface="Bebas Neue"/>
              </a:defRPr>
            </a:lvl5pPr>
            <a:lvl6pPr lvl="5" algn="ctr" rtl="0">
              <a:spcBef>
                <a:spcPts val="0"/>
              </a:spcBef>
              <a:spcAft>
                <a:spcPts val="0"/>
              </a:spcAft>
              <a:buClr>
                <a:schemeClr val="accent1"/>
              </a:buClr>
              <a:buSzPts val="4000"/>
              <a:buFont typeface="Bebas Neue"/>
              <a:buNone/>
              <a:defRPr sz="4000">
                <a:solidFill>
                  <a:schemeClr val="accent1"/>
                </a:solidFill>
                <a:latin typeface="Bebas Neue"/>
                <a:ea typeface="Bebas Neue"/>
                <a:cs typeface="Bebas Neue"/>
                <a:sym typeface="Bebas Neue"/>
              </a:defRPr>
            </a:lvl6pPr>
            <a:lvl7pPr lvl="6" algn="ctr" rtl="0">
              <a:spcBef>
                <a:spcPts val="0"/>
              </a:spcBef>
              <a:spcAft>
                <a:spcPts val="0"/>
              </a:spcAft>
              <a:buClr>
                <a:schemeClr val="accent1"/>
              </a:buClr>
              <a:buSzPts val="4000"/>
              <a:buFont typeface="Bebas Neue"/>
              <a:buNone/>
              <a:defRPr sz="4000">
                <a:solidFill>
                  <a:schemeClr val="accent1"/>
                </a:solidFill>
                <a:latin typeface="Bebas Neue"/>
                <a:ea typeface="Bebas Neue"/>
                <a:cs typeface="Bebas Neue"/>
                <a:sym typeface="Bebas Neue"/>
              </a:defRPr>
            </a:lvl7pPr>
            <a:lvl8pPr lvl="7" algn="ctr" rtl="0">
              <a:spcBef>
                <a:spcPts val="0"/>
              </a:spcBef>
              <a:spcAft>
                <a:spcPts val="0"/>
              </a:spcAft>
              <a:buClr>
                <a:schemeClr val="accent1"/>
              </a:buClr>
              <a:buSzPts val="4000"/>
              <a:buFont typeface="Bebas Neue"/>
              <a:buNone/>
              <a:defRPr sz="4000">
                <a:solidFill>
                  <a:schemeClr val="accent1"/>
                </a:solidFill>
                <a:latin typeface="Bebas Neue"/>
                <a:ea typeface="Bebas Neue"/>
                <a:cs typeface="Bebas Neue"/>
                <a:sym typeface="Bebas Neue"/>
              </a:defRPr>
            </a:lvl8pPr>
            <a:lvl9pPr lvl="8" algn="ctr" rtl="0">
              <a:spcBef>
                <a:spcPts val="0"/>
              </a:spcBef>
              <a:spcAft>
                <a:spcPts val="0"/>
              </a:spcAft>
              <a:buClr>
                <a:schemeClr val="accent1"/>
              </a:buClr>
              <a:buSzPts val="4000"/>
              <a:buFont typeface="Bebas Neue"/>
              <a:buNone/>
              <a:defRPr sz="4000">
                <a:solidFill>
                  <a:schemeClr val="accent1"/>
                </a:solidFill>
                <a:latin typeface="Bebas Neue"/>
                <a:ea typeface="Bebas Neue"/>
                <a:cs typeface="Bebas Neue"/>
                <a:sym typeface="Bebas Neue"/>
              </a:defRPr>
            </a:lvl9pPr>
          </a:lstStyle>
          <a:p>
            <a:r>
              <a:t>xx%</a:t>
            </a:r>
          </a:p>
        </p:txBody>
      </p:sp>
      <p:sp>
        <p:nvSpPr>
          <p:cNvPr id="19" name="Google Shape;19;p3"/>
          <p:cNvSpPr/>
          <p:nvPr/>
        </p:nvSpPr>
        <p:spPr>
          <a:xfrm rot="5400000" flipH="1">
            <a:off x="383700" y="-423900"/>
            <a:ext cx="651600" cy="1499400"/>
          </a:xfrm>
          <a:prstGeom prst="rect">
            <a:avLst/>
          </a:pr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p3"/>
          <p:cNvSpPr/>
          <p:nvPr/>
        </p:nvSpPr>
        <p:spPr>
          <a:xfrm flipH="1">
            <a:off x="-40225" y="651600"/>
            <a:ext cx="504300" cy="1954400"/>
          </a:xfrm>
          <a:prstGeom prst="rect">
            <a:avLst/>
          </a:prstGeom>
          <a:solidFill>
            <a:schemeClr val="accent5"/>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3"/>
          <p:cNvSpPr/>
          <p:nvPr/>
        </p:nvSpPr>
        <p:spPr>
          <a:xfrm rot="5400000" flipH="1">
            <a:off x="2681000" y="-1230450"/>
            <a:ext cx="651600" cy="3112500"/>
          </a:xfrm>
          <a:prstGeom prst="rect">
            <a:avLst/>
          </a:prstGeom>
          <a:solidFill>
            <a:schemeClr val="accen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 name="Google Shape;22;p3"/>
          <p:cNvSpPr/>
          <p:nvPr/>
        </p:nvSpPr>
        <p:spPr>
          <a:xfrm rot="-5400000" flipH="1">
            <a:off x="8114300" y="5782500"/>
            <a:ext cx="651600" cy="1499400"/>
          </a:xfrm>
          <a:prstGeom prst="rect">
            <a:avLst/>
          </a:pr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3"/>
          <p:cNvSpPr/>
          <p:nvPr/>
        </p:nvSpPr>
        <p:spPr>
          <a:xfrm rot="10800000" flipH="1">
            <a:off x="8685525" y="4252000"/>
            <a:ext cx="504300" cy="1954400"/>
          </a:xfrm>
          <a:prstGeom prst="rect">
            <a:avLst/>
          </a:pr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3"/>
          <p:cNvSpPr/>
          <p:nvPr/>
        </p:nvSpPr>
        <p:spPr>
          <a:xfrm rot="-5400000" flipH="1">
            <a:off x="5801175" y="4960200"/>
            <a:ext cx="651600" cy="3144000"/>
          </a:xfrm>
          <a:prstGeom prst="rect">
            <a:avLst/>
          </a:prstGeom>
          <a:solidFill>
            <a:schemeClr val="accent6"/>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092901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4383800" y="2954667"/>
            <a:ext cx="3765300" cy="802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5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8" name="Google Shape;48;p7"/>
          <p:cNvSpPr txBox="1">
            <a:spLocks noGrp="1"/>
          </p:cNvSpPr>
          <p:nvPr>
            <p:ph type="subTitle" idx="1"/>
          </p:nvPr>
        </p:nvSpPr>
        <p:spPr>
          <a:xfrm>
            <a:off x="4383800" y="3757451"/>
            <a:ext cx="3163200" cy="69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49" name="Google Shape;49;p7"/>
          <p:cNvSpPr/>
          <p:nvPr/>
        </p:nvSpPr>
        <p:spPr>
          <a:xfrm rot="5400000" flipH="1">
            <a:off x="383700" y="-423900"/>
            <a:ext cx="651600" cy="1499400"/>
          </a:xfrm>
          <a:prstGeom prst="rect">
            <a:avLst/>
          </a:prstGeom>
          <a:solidFill>
            <a:schemeClr val="accent4"/>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 name="Google Shape;50;p7"/>
          <p:cNvSpPr/>
          <p:nvPr/>
        </p:nvSpPr>
        <p:spPr>
          <a:xfrm flipH="1">
            <a:off x="-40225" y="651600"/>
            <a:ext cx="504300" cy="1954400"/>
          </a:xfrm>
          <a:prstGeom prst="rect">
            <a:avLst/>
          </a:prstGeom>
          <a:solidFill>
            <a:schemeClr val="accent5"/>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7"/>
          <p:cNvSpPr/>
          <p:nvPr/>
        </p:nvSpPr>
        <p:spPr>
          <a:xfrm flipH="1">
            <a:off x="-40225" y="2605993"/>
            <a:ext cx="504300" cy="2822400"/>
          </a:xfrm>
          <a:prstGeom prst="rect">
            <a:avLst/>
          </a:prstGeom>
          <a:solidFill>
            <a:schemeClr val="accent2"/>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7"/>
          <p:cNvSpPr/>
          <p:nvPr/>
        </p:nvSpPr>
        <p:spPr>
          <a:xfrm flipH="1">
            <a:off x="-40225" y="5428400"/>
            <a:ext cx="504300" cy="1569200"/>
          </a:xfrm>
          <a:prstGeom prst="rect">
            <a:avLst/>
          </a:prstGeom>
          <a:solidFill>
            <a:schemeClr val="accent3"/>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7"/>
          <p:cNvSpPr/>
          <p:nvPr/>
        </p:nvSpPr>
        <p:spPr>
          <a:xfrm rot="5400000" flipH="1">
            <a:off x="5067300" y="-3616800"/>
            <a:ext cx="651600" cy="7885200"/>
          </a:xfrm>
          <a:prstGeom prst="rect">
            <a:avLst/>
          </a:prstGeom>
          <a:solidFill>
            <a:schemeClr val="accent6"/>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232961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540000" y="2367100"/>
            <a:ext cx="8064000" cy="151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6" name="Google Shape;56;p8"/>
          <p:cNvSpPr txBox="1">
            <a:spLocks noGrp="1"/>
          </p:cNvSpPr>
          <p:nvPr>
            <p:ph type="subTitle" idx="1"/>
          </p:nvPr>
        </p:nvSpPr>
        <p:spPr>
          <a:xfrm>
            <a:off x="1378975" y="3881717"/>
            <a:ext cx="6386100" cy="60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100"/>
              <a:buNone/>
              <a:defRPr/>
            </a:lvl1pPr>
            <a:lvl2pPr lvl="1" algn="ctr" rtl="0">
              <a:lnSpc>
                <a:spcPct val="100000"/>
              </a:lnSpc>
              <a:spcBef>
                <a:spcPts val="16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66991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3740000" y="4092933"/>
            <a:ext cx="4501800" cy="66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0" name="Google Shape;90;p14"/>
          <p:cNvSpPr txBox="1">
            <a:spLocks noGrp="1"/>
          </p:cNvSpPr>
          <p:nvPr>
            <p:ph type="subTitle" idx="1"/>
          </p:nvPr>
        </p:nvSpPr>
        <p:spPr>
          <a:xfrm>
            <a:off x="2871475" y="2101467"/>
            <a:ext cx="5370300" cy="134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4"/>
              </a:buClr>
              <a:buSzPts val="1400"/>
              <a:buNone/>
              <a:defRPr sz="20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1" name="Google Shape;91;p14"/>
          <p:cNvSpPr/>
          <p:nvPr/>
        </p:nvSpPr>
        <p:spPr>
          <a:xfrm rot="-5400000" flipH="1">
            <a:off x="8329650" y="6043634"/>
            <a:ext cx="651600" cy="977100"/>
          </a:xfrm>
          <a:prstGeom prst="rect">
            <a:avLst/>
          </a:prstGeom>
          <a:solidFill>
            <a:schemeClr val="accent2"/>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 name="Google Shape;92;p14"/>
          <p:cNvSpPr/>
          <p:nvPr/>
        </p:nvSpPr>
        <p:spPr>
          <a:xfrm rot="10800000" flipH="1">
            <a:off x="8655300" y="5554799"/>
            <a:ext cx="488700" cy="651600"/>
          </a:xfrm>
          <a:prstGeom prst="rect">
            <a:avLst/>
          </a:pr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14"/>
          <p:cNvSpPr/>
          <p:nvPr/>
        </p:nvSpPr>
        <p:spPr>
          <a:xfrm rot="-5400000">
            <a:off x="8329650" y="-162735"/>
            <a:ext cx="651600" cy="977100"/>
          </a:xfrm>
          <a:prstGeom prst="rect">
            <a:avLst/>
          </a:pr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 name="Google Shape;94;p14"/>
          <p:cNvSpPr/>
          <p:nvPr/>
        </p:nvSpPr>
        <p:spPr>
          <a:xfrm>
            <a:off x="8655300" y="1303200"/>
            <a:ext cx="488700" cy="4251600"/>
          </a:xfrm>
          <a:prstGeom prst="rect">
            <a:avLst/>
          </a:prstGeom>
          <a:solidFill>
            <a:schemeClr val="accent3"/>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 name="Google Shape;95;p14"/>
          <p:cNvSpPr/>
          <p:nvPr/>
        </p:nvSpPr>
        <p:spPr>
          <a:xfrm rot="-5400000">
            <a:off x="6031050" y="-1492200"/>
            <a:ext cx="651600" cy="3636000"/>
          </a:xfrm>
          <a:prstGeom prst="rect">
            <a:avLst/>
          </a:prstGeom>
          <a:solidFill>
            <a:schemeClr val="accent1"/>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 name="Google Shape;96;p14"/>
          <p:cNvSpPr/>
          <p:nvPr/>
        </p:nvSpPr>
        <p:spPr>
          <a:xfrm>
            <a:off x="8655300" y="651600"/>
            <a:ext cx="488700" cy="651600"/>
          </a:xfrm>
          <a:prstGeom prst="rect">
            <a:avLst/>
          </a:prstGeom>
          <a:solidFill>
            <a:schemeClr val="accent2"/>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 name="Google Shape;97;p14"/>
          <p:cNvSpPr/>
          <p:nvPr/>
        </p:nvSpPr>
        <p:spPr>
          <a:xfrm rot="-5400000" flipH="1">
            <a:off x="6031050" y="4714199"/>
            <a:ext cx="651600" cy="3636000"/>
          </a:xfrm>
          <a:prstGeom prst="rect">
            <a:avLst/>
          </a:prstGeom>
          <a:solidFill>
            <a:schemeClr val="accent6"/>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3015459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
  <p:cSld name="Title and three column">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540000" y="491767"/>
            <a:ext cx="37671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Font typeface="Josefin Sans"/>
              <a:buNone/>
              <a:defRPr b="1">
                <a:latin typeface="Josefin Sans"/>
                <a:ea typeface="Josefin Sans"/>
                <a:cs typeface="Josefin Sans"/>
                <a:sym typeface="Josefin Sans"/>
              </a:defRPr>
            </a:lvl2pPr>
            <a:lvl3pPr lvl="2">
              <a:spcBef>
                <a:spcPts val="0"/>
              </a:spcBef>
              <a:spcAft>
                <a:spcPts val="0"/>
              </a:spcAft>
              <a:buSzPts val="3000"/>
              <a:buFont typeface="Josefin Sans"/>
              <a:buNone/>
              <a:defRPr b="1">
                <a:latin typeface="Josefin Sans"/>
                <a:ea typeface="Josefin Sans"/>
                <a:cs typeface="Josefin Sans"/>
                <a:sym typeface="Josefin Sans"/>
              </a:defRPr>
            </a:lvl3pPr>
            <a:lvl4pPr lvl="3">
              <a:spcBef>
                <a:spcPts val="0"/>
              </a:spcBef>
              <a:spcAft>
                <a:spcPts val="0"/>
              </a:spcAft>
              <a:buSzPts val="3000"/>
              <a:buFont typeface="Josefin Sans"/>
              <a:buNone/>
              <a:defRPr b="1">
                <a:latin typeface="Josefin Sans"/>
                <a:ea typeface="Josefin Sans"/>
                <a:cs typeface="Josefin Sans"/>
                <a:sym typeface="Josefin Sans"/>
              </a:defRPr>
            </a:lvl4pPr>
            <a:lvl5pPr lvl="4">
              <a:spcBef>
                <a:spcPts val="0"/>
              </a:spcBef>
              <a:spcAft>
                <a:spcPts val="0"/>
              </a:spcAft>
              <a:buSzPts val="3000"/>
              <a:buFont typeface="Josefin Sans"/>
              <a:buNone/>
              <a:defRPr b="1">
                <a:latin typeface="Josefin Sans"/>
                <a:ea typeface="Josefin Sans"/>
                <a:cs typeface="Josefin Sans"/>
                <a:sym typeface="Josefin Sans"/>
              </a:defRPr>
            </a:lvl5pPr>
            <a:lvl6pPr lvl="5">
              <a:spcBef>
                <a:spcPts val="0"/>
              </a:spcBef>
              <a:spcAft>
                <a:spcPts val="0"/>
              </a:spcAft>
              <a:buSzPts val="3000"/>
              <a:buFont typeface="Josefin Sans"/>
              <a:buNone/>
              <a:defRPr b="1">
                <a:latin typeface="Josefin Sans"/>
                <a:ea typeface="Josefin Sans"/>
                <a:cs typeface="Josefin Sans"/>
                <a:sym typeface="Josefin Sans"/>
              </a:defRPr>
            </a:lvl6pPr>
            <a:lvl7pPr lvl="6">
              <a:spcBef>
                <a:spcPts val="0"/>
              </a:spcBef>
              <a:spcAft>
                <a:spcPts val="0"/>
              </a:spcAft>
              <a:buSzPts val="3000"/>
              <a:buFont typeface="Josefin Sans"/>
              <a:buNone/>
              <a:defRPr b="1">
                <a:latin typeface="Josefin Sans"/>
                <a:ea typeface="Josefin Sans"/>
                <a:cs typeface="Josefin Sans"/>
                <a:sym typeface="Josefin Sans"/>
              </a:defRPr>
            </a:lvl7pPr>
            <a:lvl8pPr lvl="7">
              <a:spcBef>
                <a:spcPts val="0"/>
              </a:spcBef>
              <a:spcAft>
                <a:spcPts val="0"/>
              </a:spcAft>
              <a:buSzPts val="3000"/>
              <a:buFont typeface="Josefin Sans"/>
              <a:buNone/>
              <a:defRPr b="1">
                <a:latin typeface="Josefin Sans"/>
                <a:ea typeface="Josefin Sans"/>
                <a:cs typeface="Josefin Sans"/>
                <a:sym typeface="Josefin Sans"/>
              </a:defRPr>
            </a:lvl8pPr>
            <a:lvl9pPr lvl="8">
              <a:spcBef>
                <a:spcPts val="0"/>
              </a:spcBef>
              <a:spcAft>
                <a:spcPts val="0"/>
              </a:spcAft>
              <a:buSzPts val="3000"/>
              <a:buFont typeface="Josefin Sans"/>
              <a:buNone/>
              <a:defRPr b="1">
                <a:latin typeface="Josefin Sans"/>
                <a:ea typeface="Josefin Sans"/>
                <a:cs typeface="Josefin Sans"/>
                <a:sym typeface="Josefin Sans"/>
              </a:defRPr>
            </a:lvl9pPr>
          </a:lstStyle>
          <a:p>
            <a:endParaRPr/>
          </a:p>
        </p:txBody>
      </p:sp>
      <p:sp>
        <p:nvSpPr>
          <p:cNvPr id="100" name="Google Shape;100;p15"/>
          <p:cNvSpPr txBox="1">
            <a:spLocks noGrp="1"/>
          </p:cNvSpPr>
          <p:nvPr>
            <p:ph type="subTitle" idx="1"/>
          </p:nvPr>
        </p:nvSpPr>
        <p:spPr>
          <a:xfrm>
            <a:off x="3709050" y="3874284"/>
            <a:ext cx="17259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01" name="Google Shape;101;p15"/>
          <p:cNvSpPr txBox="1">
            <a:spLocks noGrp="1"/>
          </p:cNvSpPr>
          <p:nvPr>
            <p:ph type="subTitle" idx="2"/>
          </p:nvPr>
        </p:nvSpPr>
        <p:spPr>
          <a:xfrm>
            <a:off x="3557100" y="3456767"/>
            <a:ext cx="2029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500" b="1">
                <a:latin typeface="Josefin Sans"/>
                <a:ea typeface="Josefin Sans"/>
                <a:cs typeface="Josefin Sans"/>
                <a:sym typeface="Josefin Sans"/>
              </a:defRPr>
            </a:lvl1pPr>
            <a:lvl2pPr lvl="1" algn="ctr" rtl="0">
              <a:lnSpc>
                <a:spcPct val="100000"/>
              </a:lnSpc>
              <a:spcBef>
                <a:spcPts val="0"/>
              </a:spcBef>
              <a:spcAft>
                <a:spcPts val="0"/>
              </a:spcAft>
              <a:buNone/>
              <a:defRPr sz="2500" b="1">
                <a:latin typeface="Josefin Sans"/>
                <a:ea typeface="Josefin Sans"/>
                <a:cs typeface="Josefin Sans"/>
                <a:sym typeface="Josefin Sans"/>
              </a:defRPr>
            </a:lvl2pPr>
            <a:lvl3pPr lvl="2" algn="ctr" rtl="0">
              <a:lnSpc>
                <a:spcPct val="100000"/>
              </a:lnSpc>
              <a:spcBef>
                <a:spcPts val="0"/>
              </a:spcBef>
              <a:spcAft>
                <a:spcPts val="0"/>
              </a:spcAft>
              <a:buNone/>
              <a:defRPr sz="2500" b="1">
                <a:latin typeface="Josefin Sans"/>
                <a:ea typeface="Josefin Sans"/>
                <a:cs typeface="Josefin Sans"/>
                <a:sym typeface="Josefin Sans"/>
              </a:defRPr>
            </a:lvl3pPr>
            <a:lvl4pPr lvl="3" algn="ctr" rtl="0">
              <a:lnSpc>
                <a:spcPct val="100000"/>
              </a:lnSpc>
              <a:spcBef>
                <a:spcPts val="0"/>
              </a:spcBef>
              <a:spcAft>
                <a:spcPts val="0"/>
              </a:spcAft>
              <a:buNone/>
              <a:defRPr sz="2500" b="1">
                <a:latin typeface="Josefin Sans"/>
                <a:ea typeface="Josefin Sans"/>
                <a:cs typeface="Josefin Sans"/>
                <a:sym typeface="Josefin Sans"/>
              </a:defRPr>
            </a:lvl4pPr>
            <a:lvl5pPr lvl="4" algn="ctr" rtl="0">
              <a:lnSpc>
                <a:spcPct val="100000"/>
              </a:lnSpc>
              <a:spcBef>
                <a:spcPts val="0"/>
              </a:spcBef>
              <a:spcAft>
                <a:spcPts val="0"/>
              </a:spcAft>
              <a:buNone/>
              <a:defRPr sz="2500" b="1">
                <a:latin typeface="Josefin Sans"/>
                <a:ea typeface="Josefin Sans"/>
                <a:cs typeface="Josefin Sans"/>
                <a:sym typeface="Josefin Sans"/>
              </a:defRPr>
            </a:lvl5pPr>
            <a:lvl6pPr lvl="5" algn="ctr" rtl="0">
              <a:lnSpc>
                <a:spcPct val="100000"/>
              </a:lnSpc>
              <a:spcBef>
                <a:spcPts val="0"/>
              </a:spcBef>
              <a:spcAft>
                <a:spcPts val="0"/>
              </a:spcAft>
              <a:buNone/>
              <a:defRPr sz="2500" b="1">
                <a:latin typeface="Josefin Sans"/>
                <a:ea typeface="Josefin Sans"/>
                <a:cs typeface="Josefin Sans"/>
                <a:sym typeface="Josefin Sans"/>
              </a:defRPr>
            </a:lvl6pPr>
            <a:lvl7pPr lvl="6" algn="ctr" rtl="0">
              <a:lnSpc>
                <a:spcPct val="100000"/>
              </a:lnSpc>
              <a:spcBef>
                <a:spcPts val="0"/>
              </a:spcBef>
              <a:spcAft>
                <a:spcPts val="0"/>
              </a:spcAft>
              <a:buNone/>
              <a:defRPr sz="2500" b="1">
                <a:latin typeface="Josefin Sans"/>
                <a:ea typeface="Josefin Sans"/>
                <a:cs typeface="Josefin Sans"/>
                <a:sym typeface="Josefin Sans"/>
              </a:defRPr>
            </a:lvl7pPr>
            <a:lvl8pPr lvl="7" algn="ctr" rtl="0">
              <a:lnSpc>
                <a:spcPct val="100000"/>
              </a:lnSpc>
              <a:spcBef>
                <a:spcPts val="0"/>
              </a:spcBef>
              <a:spcAft>
                <a:spcPts val="0"/>
              </a:spcAft>
              <a:buNone/>
              <a:defRPr sz="2500" b="1">
                <a:latin typeface="Josefin Sans"/>
                <a:ea typeface="Josefin Sans"/>
                <a:cs typeface="Josefin Sans"/>
                <a:sym typeface="Josefin Sans"/>
              </a:defRPr>
            </a:lvl8pPr>
            <a:lvl9pPr lvl="8" algn="ctr" rtl="0">
              <a:lnSpc>
                <a:spcPct val="100000"/>
              </a:lnSpc>
              <a:spcBef>
                <a:spcPts val="0"/>
              </a:spcBef>
              <a:spcAft>
                <a:spcPts val="0"/>
              </a:spcAft>
              <a:buNone/>
              <a:defRPr sz="2500" b="1">
                <a:latin typeface="Josefin Sans"/>
                <a:ea typeface="Josefin Sans"/>
                <a:cs typeface="Josefin Sans"/>
                <a:sym typeface="Josefin Sans"/>
              </a:defRPr>
            </a:lvl9pPr>
          </a:lstStyle>
          <a:p>
            <a:endParaRPr/>
          </a:p>
        </p:txBody>
      </p:sp>
      <p:sp>
        <p:nvSpPr>
          <p:cNvPr id="102" name="Google Shape;102;p15"/>
          <p:cNvSpPr txBox="1">
            <a:spLocks noGrp="1"/>
          </p:cNvSpPr>
          <p:nvPr>
            <p:ph type="subTitle" idx="3"/>
          </p:nvPr>
        </p:nvSpPr>
        <p:spPr>
          <a:xfrm>
            <a:off x="1090400" y="3874300"/>
            <a:ext cx="17259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03" name="Google Shape;103;p15"/>
          <p:cNvSpPr txBox="1">
            <a:spLocks noGrp="1"/>
          </p:cNvSpPr>
          <p:nvPr>
            <p:ph type="subTitle" idx="4"/>
          </p:nvPr>
        </p:nvSpPr>
        <p:spPr>
          <a:xfrm>
            <a:off x="938450" y="3456767"/>
            <a:ext cx="2029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500" b="1">
                <a:latin typeface="Josefin Sans"/>
                <a:ea typeface="Josefin Sans"/>
                <a:cs typeface="Josefin Sans"/>
                <a:sym typeface="Josefin Sans"/>
              </a:defRPr>
            </a:lvl1pPr>
            <a:lvl2pPr lvl="1" algn="ctr" rtl="0">
              <a:lnSpc>
                <a:spcPct val="100000"/>
              </a:lnSpc>
              <a:spcBef>
                <a:spcPts val="0"/>
              </a:spcBef>
              <a:spcAft>
                <a:spcPts val="0"/>
              </a:spcAft>
              <a:buNone/>
              <a:defRPr sz="2500" b="1">
                <a:latin typeface="Josefin Sans"/>
                <a:ea typeface="Josefin Sans"/>
                <a:cs typeface="Josefin Sans"/>
                <a:sym typeface="Josefin Sans"/>
              </a:defRPr>
            </a:lvl2pPr>
            <a:lvl3pPr lvl="2" algn="ctr" rtl="0">
              <a:lnSpc>
                <a:spcPct val="100000"/>
              </a:lnSpc>
              <a:spcBef>
                <a:spcPts val="0"/>
              </a:spcBef>
              <a:spcAft>
                <a:spcPts val="0"/>
              </a:spcAft>
              <a:buNone/>
              <a:defRPr sz="2500" b="1">
                <a:latin typeface="Josefin Sans"/>
                <a:ea typeface="Josefin Sans"/>
                <a:cs typeface="Josefin Sans"/>
                <a:sym typeface="Josefin Sans"/>
              </a:defRPr>
            </a:lvl3pPr>
            <a:lvl4pPr lvl="3" algn="ctr" rtl="0">
              <a:lnSpc>
                <a:spcPct val="100000"/>
              </a:lnSpc>
              <a:spcBef>
                <a:spcPts val="0"/>
              </a:spcBef>
              <a:spcAft>
                <a:spcPts val="0"/>
              </a:spcAft>
              <a:buNone/>
              <a:defRPr sz="2500" b="1">
                <a:latin typeface="Josefin Sans"/>
                <a:ea typeface="Josefin Sans"/>
                <a:cs typeface="Josefin Sans"/>
                <a:sym typeface="Josefin Sans"/>
              </a:defRPr>
            </a:lvl4pPr>
            <a:lvl5pPr lvl="4" algn="ctr" rtl="0">
              <a:lnSpc>
                <a:spcPct val="100000"/>
              </a:lnSpc>
              <a:spcBef>
                <a:spcPts val="0"/>
              </a:spcBef>
              <a:spcAft>
                <a:spcPts val="0"/>
              </a:spcAft>
              <a:buNone/>
              <a:defRPr sz="2500" b="1">
                <a:latin typeface="Josefin Sans"/>
                <a:ea typeface="Josefin Sans"/>
                <a:cs typeface="Josefin Sans"/>
                <a:sym typeface="Josefin Sans"/>
              </a:defRPr>
            </a:lvl5pPr>
            <a:lvl6pPr lvl="5" algn="ctr" rtl="0">
              <a:lnSpc>
                <a:spcPct val="100000"/>
              </a:lnSpc>
              <a:spcBef>
                <a:spcPts val="0"/>
              </a:spcBef>
              <a:spcAft>
                <a:spcPts val="0"/>
              </a:spcAft>
              <a:buNone/>
              <a:defRPr sz="2500" b="1">
                <a:latin typeface="Josefin Sans"/>
                <a:ea typeface="Josefin Sans"/>
                <a:cs typeface="Josefin Sans"/>
                <a:sym typeface="Josefin Sans"/>
              </a:defRPr>
            </a:lvl6pPr>
            <a:lvl7pPr lvl="6" algn="ctr" rtl="0">
              <a:lnSpc>
                <a:spcPct val="100000"/>
              </a:lnSpc>
              <a:spcBef>
                <a:spcPts val="0"/>
              </a:spcBef>
              <a:spcAft>
                <a:spcPts val="0"/>
              </a:spcAft>
              <a:buNone/>
              <a:defRPr sz="2500" b="1">
                <a:latin typeface="Josefin Sans"/>
                <a:ea typeface="Josefin Sans"/>
                <a:cs typeface="Josefin Sans"/>
                <a:sym typeface="Josefin Sans"/>
              </a:defRPr>
            </a:lvl7pPr>
            <a:lvl8pPr lvl="7" algn="ctr" rtl="0">
              <a:lnSpc>
                <a:spcPct val="100000"/>
              </a:lnSpc>
              <a:spcBef>
                <a:spcPts val="0"/>
              </a:spcBef>
              <a:spcAft>
                <a:spcPts val="0"/>
              </a:spcAft>
              <a:buNone/>
              <a:defRPr sz="2500" b="1">
                <a:latin typeface="Josefin Sans"/>
                <a:ea typeface="Josefin Sans"/>
                <a:cs typeface="Josefin Sans"/>
                <a:sym typeface="Josefin Sans"/>
              </a:defRPr>
            </a:lvl8pPr>
            <a:lvl9pPr lvl="8" algn="ctr" rtl="0">
              <a:lnSpc>
                <a:spcPct val="100000"/>
              </a:lnSpc>
              <a:spcBef>
                <a:spcPts val="0"/>
              </a:spcBef>
              <a:spcAft>
                <a:spcPts val="0"/>
              </a:spcAft>
              <a:buNone/>
              <a:defRPr sz="2500" b="1">
                <a:latin typeface="Josefin Sans"/>
                <a:ea typeface="Josefin Sans"/>
                <a:cs typeface="Josefin Sans"/>
                <a:sym typeface="Josefin Sans"/>
              </a:defRPr>
            </a:lvl9pPr>
          </a:lstStyle>
          <a:p>
            <a:endParaRPr/>
          </a:p>
        </p:txBody>
      </p:sp>
      <p:sp>
        <p:nvSpPr>
          <p:cNvPr id="104" name="Google Shape;104;p15"/>
          <p:cNvSpPr txBox="1">
            <a:spLocks noGrp="1"/>
          </p:cNvSpPr>
          <p:nvPr>
            <p:ph type="subTitle" idx="5"/>
          </p:nvPr>
        </p:nvSpPr>
        <p:spPr>
          <a:xfrm>
            <a:off x="6327694" y="3874284"/>
            <a:ext cx="17259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05" name="Google Shape;105;p15"/>
          <p:cNvSpPr txBox="1">
            <a:spLocks noGrp="1"/>
          </p:cNvSpPr>
          <p:nvPr>
            <p:ph type="subTitle" idx="6"/>
          </p:nvPr>
        </p:nvSpPr>
        <p:spPr>
          <a:xfrm>
            <a:off x="6175744" y="3456767"/>
            <a:ext cx="2029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500" b="1">
                <a:latin typeface="Josefin Sans"/>
                <a:ea typeface="Josefin Sans"/>
                <a:cs typeface="Josefin Sans"/>
                <a:sym typeface="Josefin Sans"/>
              </a:defRPr>
            </a:lvl1pPr>
            <a:lvl2pPr lvl="1" algn="ctr" rtl="0">
              <a:lnSpc>
                <a:spcPct val="100000"/>
              </a:lnSpc>
              <a:spcBef>
                <a:spcPts val="0"/>
              </a:spcBef>
              <a:spcAft>
                <a:spcPts val="0"/>
              </a:spcAft>
              <a:buNone/>
              <a:defRPr sz="2500" b="1">
                <a:latin typeface="Josefin Sans"/>
                <a:ea typeface="Josefin Sans"/>
                <a:cs typeface="Josefin Sans"/>
                <a:sym typeface="Josefin Sans"/>
              </a:defRPr>
            </a:lvl2pPr>
            <a:lvl3pPr lvl="2" algn="ctr" rtl="0">
              <a:lnSpc>
                <a:spcPct val="100000"/>
              </a:lnSpc>
              <a:spcBef>
                <a:spcPts val="0"/>
              </a:spcBef>
              <a:spcAft>
                <a:spcPts val="0"/>
              </a:spcAft>
              <a:buNone/>
              <a:defRPr sz="2500" b="1">
                <a:latin typeface="Josefin Sans"/>
                <a:ea typeface="Josefin Sans"/>
                <a:cs typeface="Josefin Sans"/>
                <a:sym typeface="Josefin Sans"/>
              </a:defRPr>
            </a:lvl3pPr>
            <a:lvl4pPr lvl="3" algn="ctr" rtl="0">
              <a:lnSpc>
                <a:spcPct val="100000"/>
              </a:lnSpc>
              <a:spcBef>
                <a:spcPts val="0"/>
              </a:spcBef>
              <a:spcAft>
                <a:spcPts val="0"/>
              </a:spcAft>
              <a:buNone/>
              <a:defRPr sz="2500" b="1">
                <a:latin typeface="Josefin Sans"/>
                <a:ea typeface="Josefin Sans"/>
                <a:cs typeface="Josefin Sans"/>
                <a:sym typeface="Josefin Sans"/>
              </a:defRPr>
            </a:lvl4pPr>
            <a:lvl5pPr lvl="4" algn="ctr" rtl="0">
              <a:lnSpc>
                <a:spcPct val="100000"/>
              </a:lnSpc>
              <a:spcBef>
                <a:spcPts val="0"/>
              </a:spcBef>
              <a:spcAft>
                <a:spcPts val="0"/>
              </a:spcAft>
              <a:buNone/>
              <a:defRPr sz="2500" b="1">
                <a:latin typeface="Josefin Sans"/>
                <a:ea typeface="Josefin Sans"/>
                <a:cs typeface="Josefin Sans"/>
                <a:sym typeface="Josefin Sans"/>
              </a:defRPr>
            </a:lvl5pPr>
            <a:lvl6pPr lvl="5" algn="ctr" rtl="0">
              <a:lnSpc>
                <a:spcPct val="100000"/>
              </a:lnSpc>
              <a:spcBef>
                <a:spcPts val="0"/>
              </a:spcBef>
              <a:spcAft>
                <a:spcPts val="0"/>
              </a:spcAft>
              <a:buNone/>
              <a:defRPr sz="2500" b="1">
                <a:latin typeface="Josefin Sans"/>
                <a:ea typeface="Josefin Sans"/>
                <a:cs typeface="Josefin Sans"/>
                <a:sym typeface="Josefin Sans"/>
              </a:defRPr>
            </a:lvl6pPr>
            <a:lvl7pPr lvl="6" algn="ctr" rtl="0">
              <a:lnSpc>
                <a:spcPct val="100000"/>
              </a:lnSpc>
              <a:spcBef>
                <a:spcPts val="0"/>
              </a:spcBef>
              <a:spcAft>
                <a:spcPts val="0"/>
              </a:spcAft>
              <a:buNone/>
              <a:defRPr sz="2500" b="1">
                <a:latin typeface="Josefin Sans"/>
                <a:ea typeface="Josefin Sans"/>
                <a:cs typeface="Josefin Sans"/>
                <a:sym typeface="Josefin Sans"/>
              </a:defRPr>
            </a:lvl7pPr>
            <a:lvl8pPr lvl="7" algn="ctr" rtl="0">
              <a:lnSpc>
                <a:spcPct val="100000"/>
              </a:lnSpc>
              <a:spcBef>
                <a:spcPts val="0"/>
              </a:spcBef>
              <a:spcAft>
                <a:spcPts val="0"/>
              </a:spcAft>
              <a:buNone/>
              <a:defRPr sz="2500" b="1">
                <a:latin typeface="Josefin Sans"/>
                <a:ea typeface="Josefin Sans"/>
                <a:cs typeface="Josefin Sans"/>
                <a:sym typeface="Josefin Sans"/>
              </a:defRPr>
            </a:lvl8pPr>
            <a:lvl9pPr lvl="8" algn="ctr" rtl="0">
              <a:lnSpc>
                <a:spcPct val="100000"/>
              </a:lnSpc>
              <a:spcBef>
                <a:spcPts val="0"/>
              </a:spcBef>
              <a:spcAft>
                <a:spcPts val="0"/>
              </a:spcAft>
              <a:buNone/>
              <a:defRPr sz="2500" b="1">
                <a:latin typeface="Josefin Sans"/>
                <a:ea typeface="Josefin Sans"/>
                <a:cs typeface="Josefin Sans"/>
                <a:sym typeface="Josefin Sans"/>
              </a:defRPr>
            </a:lvl9pPr>
          </a:lstStyle>
          <a:p>
            <a:endParaRPr/>
          </a:p>
        </p:txBody>
      </p:sp>
    </p:spTree>
    <p:extLst>
      <p:ext uri="{BB962C8B-B14F-4D97-AF65-F5344CB8AC3E}">
        <p14:creationId xmlns:p14="http://schemas.microsoft.com/office/powerpoint/2010/main" val="528668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540000" y="491767"/>
            <a:ext cx="33744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4" name="Google Shape;34;p5"/>
          <p:cNvSpPr txBox="1">
            <a:spLocks noGrp="1"/>
          </p:cNvSpPr>
          <p:nvPr>
            <p:ph type="subTitle" idx="1"/>
          </p:nvPr>
        </p:nvSpPr>
        <p:spPr>
          <a:xfrm>
            <a:off x="3527250" y="2256667"/>
            <a:ext cx="3374400" cy="1134400"/>
          </a:xfrm>
          <a:prstGeom prst="rect">
            <a:avLst/>
          </a:prstGeom>
        </p:spPr>
        <p:txBody>
          <a:bodyPr spcFirstLastPara="1" wrap="square" lIns="91425" tIns="91425" rIns="91425" bIns="91425" anchor="t" anchorCtr="0">
            <a:noAutofit/>
          </a:bodyPr>
          <a:lstStyle>
            <a:lvl1pPr marR="50800" lvl="0" rtl="0">
              <a:lnSpc>
                <a:spcPct val="100000"/>
              </a:lnSpc>
              <a:spcBef>
                <a:spcPts val="0"/>
              </a:spcBef>
              <a:spcAft>
                <a:spcPts val="0"/>
              </a:spcAft>
              <a:buNone/>
              <a:defRPr/>
            </a:lvl1pPr>
            <a:lvl2pPr marR="50800" lvl="1" rtl="0">
              <a:lnSpc>
                <a:spcPct val="100000"/>
              </a:lnSpc>
              <a:spcBef>
                <a:spcPts val="1000"/>
              </a:spcBef>
              <a:spcAft>
                <a:spcPts val="0"/>
              </a:spcAft>
              <a:buNone/>
              <a:defRPr/>
            </a:lvl2pPr>
            <a:lvl3pPr marR="50800" lvl="2" rtl="0">
              <a:lnSpc>
                <a:spcPct val="100000"/>
              </a:lnSpc>
              <a:spcBef>
                <a:spcPts val="1000"/>
              </a:spcBef>
              <a:spcAft>
                <a:spcPts val="0"/>
              </a:spcAft>
              <a:buNone/>
              <a:defRPr/>
            </a:lvl3pPr>
            <a:lvl4pPr marR="50800" lvl="3" rtl="0">
              <a:lnSpc>
                <a:spcPct val="100000"/>
              </a:lnSpc>
              <a:spcBef>
                <a:spcPts val="1000"/>
              </a:spcBef>
              <a:spcAft>
                <a:spcPts val="0"/>
              </a:spcAft>
              <a:buNone/>
              <a:defRPr/>
            </a:lvl4pPr>
            <a:lvl5pPr marR="50800" lvl="4" rtl="0">
              <a:lnSpc>
                <a:spcPct val="100000"/>
              </a:lnSpc>
              <a:spcBef>
                <a:spcPts val="1000"/>
              </a:spcBef>
              <a:spcAft>
                <a:spcPts val="0"/>
              </a:spcAft>
              <a:buNone/>
              <a:defRPr/>
            </a:lvl5pPr>
            <a:lvl6pPr marR="50800" lvl="5" rtl="0">
              <a:lnSpc>
                <a:spcPct val="100000"/>
              </a:lnSpc>
              <a:spcBef>
                <a:spcPts val="1000"/>
              </a:spcBef>
              <a:spcAft>
                <a:spcPts val="0"/>
              </a:spcAft>
              <a:buNone/>
              <a:defRPr/>
            </a:lvl6pPr>
            <a:lvl7pPr marR="50800" lvl="6" rtl="0">
              <a:lnSpc>
                <a:spcPct val="100000"/>
              </a:lnSpc>
              <a:spcBef>
                <a:spcPts val="1000"/>
              </a:spcBef>
              <a:spcAft>
                <a:spcPts val="0"/>
              </a:spcAft>
              <a:buNone/>
              <a:defRPr/>
            </a:lvl7pPr>
            <a:lvl8pPr marR="50800" lvl="7" rtl="0">
              <a:lnSpc>
                <a:spcPct val="100000"/>
              </a:lnSpc>
              <a:spcBef>
                <a:spcPts val="1000"/>
              </a:spcBef>
              <a:spcAft>
                <a:spcPts val="0"/>
              </a:spcAft>
              <a:buNone/>
              <a:defRPr/>
            </a:lvl8pPr>
            <a:lvl9pPr marR="50800" lvl="8" rtl="0">
              <a:lnSpc>
                <a:spcPct val="100000"/>
              </a:lnSpc>
              <a:spcBef>
                <a:spcPts val="1000"/>
              </a:spcBef>
              <a:spcAft>
                <a:spcPts val="1000"/>
              </a:spcAft>
              <a:buNone/>
              <a:defRPr/>
            </a:lvl9pPr>
          </a:lstStyle>
          <a:p>
            <a:endParaRPr/>
          </a:p>
        </p:txBody>
      </p:sp>
      <p:sp>
        <p:nvSpPr>
          <p:cNvPr id="35" name="Google Shape;35;p5"/>
          <p:cNvSpPr txBox="1">
            <a:spLocks noGrp="1"/>
          </p:cNvSpPr>
          <p:nvPr>
            <p:ph type="subTitle" idx="2"/>
          </p:nvPr>
        </p:nvSpPr>
        <p:spPr>
          <a:xfrm>
            <a:off x="3527250" y="1719633"/>
            <a:ext cx="20298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2500" b="1">
                <a:latin typeface="Josefin Sans"/>
                <a:ea typeface="Josefin Sans"/>
                <a:cs typeface="Josefin Sans"/>
                <a:sym typeface="Josefin Sans"/>
              </a:defRPr>
            </a:lvl1pPr>
            <a:lvl2pPr lvl="1" rtl="0">
              <a:lnSpc>
                <a:spcPct val="100000"/>
              </a:lnSpc>
              <a:spcBef>
                <a:spcPts val="0"/>
              </a:spcBef>
              <a:spcAft>
                <a:spcPts val="0"/>
              </a:spcAft>
              <a:buNone/>
              <a:defRPr sz="2500" b="1">
                <a:latin typeface="Josefin Sans"/>
                <a:ea typeface="Josefin Sans"/>
                <a:cs typeface="Josefin Sans"/>
                <a:sym typeface="Josefin Sans"/>
              </a:defRPr>
            </a:lvl2pPr>
            <a:lvl3pPr lvl="2" rtl="0">
              <a:lnSpc>
                <a:spcPct val="100000"/>
              </a:lnSpc>
              <a:spcBef>
                <a:spcPts val="0"/>
              </a:spcBef>
              <a:spcAft>
                <a:spcPts val="0"/>
              </a:spcAft>
              <a:buNone/>
              <a:defRPr sz="2500" b="1">
                <a:latin typeface="Josefin Sans"/>
                <a:ea typeface="Josefin Sans"/>
                <a:cs typeface="Josefin Sans"/>
                <a:sym typeface="Josefin Sans"/>
              </a:defRPr>
            </a:lvl3pPr>
            <a:lvl4pPr lvl="3" rtl="0">
              <a:lnSpc>
                <a:spcPct val="100000"/>
              </a:lnSpc>
              <a:spcBef>
                <a:spcPts val="0"/>
              </a:spcBef>
              <a:spcAft>
                <a:spcPts val="0"/>
              </a:spcAft>
              <a:buNone/>
              <a:defRPr sz="2500" b="1">
                <a:latin typeface="Josefin Sans"/>
                <a:ea typeface="Josefin Sans"/>
                <a:cs typeface="Josefin Sans"/>
                <a:sym typeface="Josefin Sans"/>
              </a:defRPr>
            </a:lvl4pPr>
            <a:lvl5pPr lvl="4" rtl="0">
              <a:lnSpc>
                <a:spcPct val="100000"/>
              </a:lnSpc>
              <a:spcBef>
                <a:spcPts val="0"/>
              </a:spcBef>
              <a:spcAft>
                <a:spcPts val="0"/>
              </a:spcAft>
              <a:buNone/>
              <a:defRPr sz="2500" b="1">
                <a:latin typeface="Josefin Sans"/>
                <a:ea typeface="Josefin Sans"/>
                <a:cs typeface="Josefin Sans"/>
                <a:sym typeface="Josefin Sans"/>
              </a:defRPr>
            </a:lvl5pPr>
            <a:lvl6pPr lvl="5" rtl="0">
              <a:lnSpc>
                <a:spcPct val="100000"/>
              </a:lnSpc>
              <a:spcBef>
                <a:spcPts val="0"/>
              </a:spcBef>
              <a:spcAft>
                <a:spcPts val="0"/>
              </a:spcAft>
              <a:buNone/>
              <a:defRPr sz="2500" b="1">
                <a:latin typeface="Josefin Sans"/>
                <a:ea typeface="Josefin Sans"/>
                <a:cs typeface="Josefin Sans"/>
                <a:sym typeface="Josefin Sans"/>
              </a:defRPr>
            </a:lvl6pPr>
            <a:lvl7pPr lvl="6" rtl="0">
              <a:lnSpc>
                <a:spcPct val="100000"/>
              </a:lnSpc>
              <a:spcBef>
                <a:spcPts val="0"/>
              </a:spcBef>
              <a:spcAft>
                <a:spcPts val="0"/>
              </a:spcAft>
              <a:buNone/>
              <a:defRPr sz="2500" b="1">
                <a:latin typeface="Josefin Sans"/>
                <a:ea typeface="Josefin Sans"/>
                <a:cs typeface="Josefin Sans"/>
                <a:sym typeface="Josefin Sans"/>
              </a:defRPr>
            </a:lvl7pPr>
            <a:lvl8pPr lvl="7" rtl="0">
              <a:lnSpc>
                <a:spcPct val="100000"/>
              </a:lnSpc>
              <a:spcBef>
                <a:spcPts val="0"/>
              </a:spcBef>
              <a:spcAft>
                <a:spcPts val="0"/>
              </a:spcAft>
              <a:buNone/>
              <a:defRPr sz="2500" b="1">
                <a:latin typeface="Josefin Sans"/>
                <a:ea typeface="Josefin Sans"/>
                <a:cs typeface="Josefin Sans"/>
                <a:sym typeface="Josefin Sans"/>
              </a:defRPr>
            </a:lvl8pPr>
            <a:lvl9pPr lvl="8" rtl="0">
              <a:lnSpc>
                <a:spcPct val="100000"/>
              </a:lnSpc>
              <a:spcBef>
                <a:spcPts val="0"/>
              </a:spcBef>
              <a:spcAft>
                <a:spcPts val="0"/>
              </a:spcAft>
              <a:buNone/>
              <a:defRPr sz="2500" b="1">
                <a:latin typeface="Josefin Sans"/>
                <a:ea typeface="Josefin Sans"/>
                <a:cs typeface="Josefin Sans"/>
                <a:sym typeface="Josefin Sans"/>
              </a:defRPr>
            </a:lvl9pPr>
          </a:lstStyle>
          <a:p>
            <a:endParaRPr/>
          </a:p>
        </p:txBody>
      </p:sp>
      <p:sp>
        <p:nvSpPr>
          <p:cNvPr id="36" name="Google Shape;36;p5"/>
          <p:cNvSpPr txBox="1">
            <a:spLocks noGrp="1"/>
          </p:cNvSpPr>
          <p:nvPr>
            <p:ph type="subTitle" idx="3"/>
          </p:nvPr>
        </p:nvSpPr>
        <p:spPr>
          <a:xfrm flipH="1">
            <a:off x="2242350" y="4086833"/>
            <a:ext cx="3374400" cy="1134400"/>
          </a:xfrm>
          <a:prstGeom prst="rect">
            <a:avLst/>
          </a:prstGeom>
        </p:spPr>
        <p:txBody>
          <a:bodyPr spcFirstLastPara="1" wrap="square" lIns="91425" tIns="91425" rIns="91425" bIns="91425" anchor="t" anchorCtr="0">
            <a:noAutofit/>
          </a:bodyPr>
          <a:lstStyle>
            <a:lvl1pPr marR="50800" lvl="0" algn="r" rtl="0">
              <a:lnSpc>
                <a:spcPct val="100000"/>
              </a:lnSpc>
              <a:spcBef>
                <a:spcPts val="0"/>
              </a:spcBef>
              <a:spcAft>
                <a:spcPts val="0"/>
              </a:spcAft>
              <a:buNone/>
              <a:defRPr/>
            </a:lvl1pPr>
            <a:lvl2pPr marR="50800" lvl="1" algn="r" rtl="0">
              <a:lnSpc>
                <a:spcPct val="100000"/>
              </a:lnSpc>
              <a:spcBef>
                <a:spcPts val="1000"/>
              </a:spcBef>
              <a:spcAft>
                <a:spcPts val="0"/>
              </a:spcAft>
              <a:buNone/>
              <a:defRPr/>
            </a:lvl2pPr>
            <a:lvl3pPr marR="50800" lvl="2" algn="r" rtl="0">
              <a:lnSpc>
                <a:spcPct val="100000"/>
              </a:lnSpc>
              <a:spcBef>
                <a:spcPts val="1000"/>
              </a:spcBef>
              <a:spcAft>
                <a:spcPts val="0"/>
              </a:spcAft>
              <a:buNone/>
              <a:defRPr/>
            </a:lvl3pPr>
            <a:lvl4pPr marR="50800" lvl="3" algn="r" rtl="0">
              <a:lnSpc>
                <a:spcPct val="100000"/>
              </a:lnSpc>
              <a:spcBef>
                <a:spcPts val="1000"/>
              </a:spcBef>
              <a:spcAft>
                <a:spcPts val="0"/>
              </a:spcAft>
              <a:buNone/>
              <a:defRPr/>
            </a:lvl4pPr>
            <a:lvl5pPr marR="50800" lvl="4" algn="r" rtl="0">
              <a:lnSpc>
                <a:spcPct val="100000"/>
              </a:lnSpc>
              <a:spcBef>
                <a:spcPts val="1000"/>
              </a:spcBef>
              <a:spcAft>
                <a:spcPts val="0"/>
              </a:spcAft>
              <a:buNone/>
              <a:defRPr/>
            </a:lvl5pPr>
            <a:lvl6pPr marR="50800" lvl="5" algn="r" rtl="0">
              <a:lnSpc>
                <a:spcPct val="100000"/>
              </a:lnSpc>
              <a:spcBef>
                <a:spcPts val="1000"/>
              </a:spcBef>
              <a:spcAft>
                <a:spcPts val="0"/>
              </a:spcAft>
              <a:buNone/>
              <a:defRPr/>
            </a:lvl6pPr>
            <a:lvl7pPr marR="50800" lvl="6" algn="r" rtl="0">
              <a:lnSpc>
                <a:spcPct val="100000"/>
              </a:lnSpc>
              <a:spcBef>
                <a:spcPts val="1000"/>
              </a:spcBef>
              <a:spcAft>
                <a:spcPts val="0"/>
              </a:spcAft>
              <a:buNone/>
              <a:defRPr/>
            </a:lvl7pPr>
            <a:lvl8pPr marR="50800" lvl="7" algn="r" rtl="0">
              <a:lnSpc>
                <a:spcPct val="100000"/>
              </a:lnSpc>
              <a:spcBef>
                <a:spcPts val="1000"/>
              </a:spcBef>
              <a:spcAft>
                <a:spcPts val="0"/>
              </a:spcAft>
              <a:buNone/>
              <a:defRPr/>
            </a:lvl8pPr>
            <a:lvl9pPr marR="50800" lvl="8" algn="r" rtl="0">
              <a:lnSpc>
                <a:spcPct val="100000"/>
              </a:lnSpc>
              <a:spcBef>
                <a:spcPts val="1000"/>
              </a:spcBef>
              <a:spcAft>
                <a:spcPts val="1000"/>
              </a:spcAft>
              <a:buNone/>
              <a:defRPr/>
            </a:lvl9pPr>
          </a:lstStyle>
          <a:p>
            <a:endParaRPr/>
          </a:p>
        </p:txBody>
      </p:sp>
      <p:sp>
        <p:nvSpPr>
          <p:cNvPr id="37" name="Google Shape;37;p5"/>
          <p:cNvSpPr txBox="1">
            <a:spLocks noGrp="1"/>
          </p:cNvSpPr>
          <p:nvPr>
            <p:ph type="subTitle" idx="4"/>
          </p:nvPr>
        </p:nvSpPr>
        <p:spPr>
          <a:xfrm flipH="1">
            <a:off x="3586950" y="3549800"/>
            <a:ext cx="20298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None/>
              <a:defRPr sz="2500" b="1">
                <a:latin typeface="Josefin Sans"/>
                <a:ea typeface="Josefin Sans"/>
                <a:cs typeface="Josefin Sans"/>
                <a:sym typeface="Josefin Sans"/>
              </a:defRPr>
            </a:lvl1pPr>
            <a:lvl2pPr lvl="1" algn="r" rtl="0">
              <a:lnSpc>
                <a:spcPct val="100000"/>
              </a:lnSpc>
              <a:spcBef>
                <a:spcPts val="0"/>
              </a:spcBef>
              <a:spcAft>
                <a:spcPts val="0"/>
              </a:spcAft>
              <a:buNone/>
              <a:defRPr sz="2500" b="1">
                <a:latin typeface="Josefin Sans"/>
                <a:ea typeface="Josefin Sans"/>
                <a:cs typeface="Josefin Sans"/>
                <a:sym typeface="Josefin Sans"/>
              </a:defRPr>
            </a:lvl2pPr>
            <a:lvl3pPr lvl="2" algn="r" rtl="0">
              <a:lnSpc>
                <a:spcPct val="100000"/>
              </a:lnSpc>
              <a:spcBef>
                <a:spcPts val="0"/>
              </a:spcBef>
              <a:spcAft>
                <a:spcPts val="0"/>
              </a:spcAft>
              <a:buNone/>
              <a:defRPr sz="2500" b="1">
                <a:latin typeface="Josefin Sans"/>
                <a:ea typeface="Josefin Sans"/>
                <a:cs typeface="Josefin Sans"/>
                <a:sym typeface="Josefin Sans"/>
              </a:defRPr>
            </a:lvl3pPr>
            <a:lvl4pPr lvl="3" algn="r" rtl="0">
              <a:lnSpc>
                <a:spcPct val="100000"/>
              </a:lnSpc>
              <a:spcBef>
                <a:spcPts val="0"/>
              </a:spcBef>
              <a:spcAft>
                <a:spcPts val="0"/>
              </a:spcAft>
              <a:buNone/>
              <a:defRPr sz="2500" b="1">
                <a:latin typeface="Josefin Sans"/>
                <a:ea typeface="Josefin Sans"/>
                <a:cs typeface="Josefin Sans"/>
                <a:sym typeface="Josefin Sans"/>
              </a:defRPr>
            </a:lvl4pPr>
            <a:lvl5pPr lvl="4" algn="r" rtl="0">
              <a:lnSpc>
                <a:spcPct val="100000"/>
              </a:lnSpc>
              <a:spcBef>
                <a:spcPts val="0"/>
              </a:spcBef>
              <a:spcAft>
                <a:spcPts val="0"/>
              </a:spcAft>
              <a:buNone/>
              <a:defRPr sz="2500" b="1">
                <a:latin typeface="Josefin Sans"/>
                <a:ea typeface="Josefin Sans"/>
                <a:cs typeface="Josefin Sans"/>
                <a:sym typeface="Josefin Sans"/>
              </a:defRPr>
            </a:lvl5pPr>
            <a:lvl6pPr lvl="5" algn="r" rtl="0">
              <a:lnSpc>
                <a:spcPct val="100000"/>
              </a:lnSpc>
              <a:spcBef>
                <a:spcPts val="0"/>
              </a:spcBef>
              <a:spcAft>
                <a:spcPts val="0"/>
              </a:spcAft>
              <a:buNone/>
              <a:defRPr sz="2500" b="1">
                <a:latin typeface="Josefin Sans"/>
                <a:ea typeface="Josefin Sans"/>
                <a:cs typeface="Josefin Sans"/>
                <a:sym typeface="Josefin Sans"/>
              </a:defRPr>
            </a:lvl6pPr>
            <a:lvl7pPr lvl="6" algn="r" rtl="0">
              <a:lnSpc>
                <a:spcPct val="100000"/>
              </a:lnSpc>
              <a:spcBef>
                <a:spcPts val="0"/>
              </a:spcBef>
              <a:spcAft>
                <a:spcPts val="0"/>
              </a:spcAft>
              <a:buNone/>
              <a:defRPr sz="2500" b="1">
                <a:latin typeface="Josefin Sans"/>
                <a:ea typeface="Josefin Sans"/>
                <a:cs typeface="Josefin Sans"/>
                <a:sym typeface="Josefin Sans"/>
              </a:defRPr>
            </a:lvl7pPr>
            <a:lvl8pPr lvl="7" algn="r" rtl="0">
              <a:lnSpc>
                <a:spcPct val="100000"/>
              </a:lnSpc>
              <a:spcBef>
                <a:spcPts val="0"/>
              </a:spcBef>
              <a:spcAft>
                <a:spcPts val="0"/>
              </a:spcAft>
              <a:buNone/>
              <a:defRPr sz="2500" b="1">
                <a:latin typeface="Josefin Sans"/>
                <a:ea typeface="Josefin Sans"/>
                <a:cs typeface="Josefin Sans"/>
                <a:sym typeface="Josefin Sans"/>
              </a:defRPr>
            </a:lvl8pPr>
            <a:lvl9pPr lvl="8" algn="r" rtl="0">
              <a:lnSpc>
                <a:spcPct val="100000"/>
              </a:lnSpc>
              <a:spcBef>
                <a:spcPts val="0"/>
              </a:spcBef>
              <a:spcAft>
                <a:spcPts val="0"/>
              </a:spcAft>
              <a:buNone/>
              <a:defRPr sz="2500" b="1">
                <a:latin typeface="Josefin Sans"/>
                <a:ea typeface="Josefin Sans"/>
                <a:cs typeface="Josefin Sans"/>
                <a:sym typeface="Josefin Sans"/>
              </a:defRPr>
            </a:lvl9pPr>
          </a:lstStyle>
          <a:p>
            <a:endParaRPr/>
          </a:p>
        </p:txBody>
      </p:sp>
      <p:sp>
        <p:nvSpPr>
          <p:cNvPr id="38" name="Google Shape;38;p5"/>
          <p:cNvSpPr/>
          <p:nvPr/>
        </p:nvSpPr>
        <p:spPr>
          <a:xfrm flipH="1">
            <a:off x="8655300" y="3651649"/>
            <a:ext cx="488700" cy="2554800"/>
          </a:xfrm>
          <a:prstGeom prst="rect">
            <a:avLst/>
          </a:prstGeom>
          <a:solidFill>
            <a:schemeClr val="accent1"/>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5"/>
          <p:cNvSpPr/>
          <p:nvPr/>
        </p:nvSpPr>
        <p:spPr>
          <a:xfrm rot="-5400000" flipH="1">
            <a:off x="7000200" y="4714199"/>
            <a:ext cx="651600" cy="3636000"/>
          </a:xfrm>
          <a:prstGeom prst="rect">
            <a:avLst/>
          </a:prstGeom>
          <a:solidFill>
            <a:schemeClr val="accent3"/>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40;p5"/>
          <p:cNvSpPr/>
          <p:nvPr/>
        </p:nvSpPr>
        <p:spPr>
          <a:xfrm flipH="1">
            <a:off x="8655300" y="3000045"/>
            <a:ext cx="488700" cy="651600"/>
          </a:xfrm>
          <a:prstGeom prst="rect">
            <a:avLst/>
          </a:prstGeom>
          <a:solidFill>
            <a:schemeClr val="accent6"/>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442839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20"/>
        <p:cNvGrpSpPr/>
        <p:nvPr/>
      </p:nvGrpSpPr>
      <p:grpSpPr>
        <a:xfrm>
          <a:off x="0" y="0"/>
          <a:ext cx="0" cy="0"/>
          <a:chOff x="0" y="0"/>
          <a:chExt cx="0" cy="0"/>
        </a:xfrm>
      </p:grpSpPr>
      <p:sp>
        <p:nvSpPr>
          <p:cNvPr id="121" name="Google Shape;121;p17"/>
          <p:cNvSpPr txBox="1">
            <a:spLocks noGrp="1"/>
          </p:cNvSpPr>
          <p:nvPr>
            <p:ph type="title"/>
          </p:nvPr>
        </p:nvSpPr>
        <p:spPr>
          <a:xfrm>
            <a:off x="540000" y="491767"/>
            <a:ext cx="2539500" cy="763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atin typeface="Montserrat"/>
                <a:ea typeface="Montserrat"/>
                <a:cs typeface="Montserrat"/>
                <a:sym typeface="Montserrat"/>
              </a:defRPr>
            </a:lvl1pPr>
            <a:lvl2pPr lvl="1">
              <a:spcBef>
                <a:spcPts val="0"/>
              </a:spcBef>
              <a:spcAft>
                <a:spcPts val="0"/>
              </a:spcAft>
              <a:buSzPts val="3000"/>
              <a:buNone/>
              <a:defRPr>
                <a:latin typeface="Montserrat"/>
                <a:ea typeface="Montserrat"/>
                <a:cs typeface="Montserrat"/>
                <a:sym typeface="Montserrat"/>
              </a:defRPr>
            </a:lvl2pPr>
            <a:lvl3pPr lvl="2">
              <a:spcBef>
                <a:spcPts val="0"/>
              </a:spcBef>
              <a:spcAft>
                <a:spcPts val="0"/>
              </a:spcAft>
              <a:buSzPts val="3000"/>
              <a:buNone/>
              <a:defRPr>
                <a:latin typeface="Montserrat"/>
                <a:ea typeface="Montserrat"/>
                <a:cs typeface="Montserrat"/>
                <a:sym typeface="Montserrat"/>
              </a:defRPr>
            </a:lvl3pPr>
            <a:lvl4pPr lvl="3">
              <a:spcBef>
                <a:spcPts val="0"/>
              </a:spcBef>
              <a:spcAft>
                <a:spcPts val="0"/>
              </a:spcAft>
              <a:buSzPts val="3000"/>
              <a:buNone/>
              <a:defRPr>
                <a:latin typeface="Montserrat"/>
                <a:ea typeface="Montserrat"/>
                <a:cs typeface="Montserrat"/>
                <a:sym typeface="Montserrat"/>
              </a:defRPr>
            </a:lvl4pPr>
            <a:lvl5pPr lvl="4">
              <a:spcBef>
                <a:spcPts val="0"/>
              </a:spcBef>
              <a:spcAft>
                <a:spcPts val="0"/>
              </a:spcAft>
              <a:buSzPts val="3000"/>
              <a:buNone/>
              <a:defRPr>
                <a:latin typeface="Montserrat"/>
                <a:ea typeface="Montserrat"/>
                <a:cs typeface="Montserrat"/>
                <a:sym typeface="Montserrat"/>
              </a:defRPr>
            </a:lvl5pPr>
            <a:lvl6pPr lvl="5">
              <a:spcBef>
                <a:spcPts val="0"/>
              </a:spcBef>
              <a:spcAft>
                <a:spcPts val="0"/>
              </a:spcAft>
              <a:buSzPts val="3000"/>
              <a:buNone/>
              <a:defRPr>
                <a:latin typeface="Montserrat"/>
                <a:ea typeface="Montserrat"/>
                <a:cs typeface="Montserrat"/>
                <a:sym typeface="Montserrat"/>
              </a:defRPr>
            </a:lvl6pPr>
            <a:lvl7pPr lvl="6">
              <a:spcBef>
                <a:spcPts val="0"/>
              </a:spcBef>
              <a:spcAft>
                <a:spcPts val="0"/>
              </a:spcAft>
              <a:buSzPts val="3000"/>
              <a:buNone/>
              <a:defRPr>
                <a:latin typeface="Montserrat"/>
                <a:ea typeface="Montserrat"/>
                <a:cs typeface="Montserrat"/>
                <a:sym typeface="Montserrat"/>
              </a:defRPr>
            </a:lvl7pPr>
            <a:lvl8pPr lvl="7">
              <a:spcBef>
                <a:spcPts val="0"/>
              </a:spcBef>
              <a:spcAft>
                <a:spcPts val="0"/>
              </a:spcAft>
              <a:buSzPts val="3000"/>
              <a:buNone/>
              <a:defRPr>
                <a:latin typeface="Montserrat"/>
                <a:ea typeface="Montserrat"/>
                <a:cs typeface="Montserrat"/>
                <a:sym typeface="Montserrat"/>
              </a:defRPr>
            </a:lvl8pPr>
            <a:lvl9pPr lvl="8">
              <a:spcBef>
                <a:spcPts val="0"/>
              </a:spcBef>
              <a:spcAft>
                <a:spcPts val="0"/>
              </a:spcAft>
              <a:buSzPts val="3000"/>
              <a:buNone/>
              <a:defRPr>
                <a:latin typeface="Montserrat"/>
                <a:ea typeface="Montserrat"/>
                <a:cs typeface="Montserrat"/>
                <a:sym typeface="Montserrat"/>
              </a:defRPr>
            </a:lvl9pPr>
          </a:lstStyle>
          <a:p>
            <a:endParaRPr/>
          </a:p>
        </p:txBody>
      </p:sp>
      <p:sp>
        <p:nvSpPr>
          <p:cNvPr id="122" name="Google Shape;122;p17"/>
          <p:cNvSpPr txBox="1">
            <a:spLocks noGrp="1"/>
          </p:cNvSpPr>
          <p:nvPr>
            <p:ph type="subTitle" idx="1"/>
          </p:nvPr>
        </p:nvSpPr>
        <p:spPr>
          <a:xfrm>
            <a:off x="5181513" y="2723417"/>
            <a:ext cx="17259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23" name="Google Shape;123;p17"/>
          <p:cNvSpPr txBox="1">
            <a:spLocks noGrp="1"/>
          </p:cNvSpPr>
          <p:nvPr>
            <p:ph type="subTitle" idx="2"/>
          </p:nvPr>
        </p:nvSpPr>
        <p:spPr>
          <a:xfrm>
            <a:off x="5029563" y="2311200"/>
            <a:ext cx="2029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500" b="1">
                <a:latin typeface="Josefin Sans"/>
                <a:ea typeface="Josefin Sans"/>
                <a:cs typeface="Josefin Sans"/>
                <a:sym typeface="Josefin Sans"/>
              </a:defRPr>
            </a:lvl1pPr>
            <a:lvl2pPr lvl="1" algn="ctr" rtl="0">
              <a:lnSpc>
                <a:spcPct val="100000"/>
              </a:lnSpc>
              <a:spcBef>
                <a:spcPts val="0"/>
              </a:spcBef>
              <a:spcAft>
                <a:spcPts val="0"/>
              </a:spcAft>
              <a:buNone/>
              <a:defRPr sz="2500" b="1">
                <a:latin typeface="Josefin Sans"/>
                <a:ea typeface="Josefin Sans"/>
                <a:cs typeface="Josefin Sans"/>
                <a:sym typeface="Josefin Sans"/>
              </a:defRPr>
            </a:lvl2pPr>
            <a:lvl3pPr lvl="2" algn="ctr" rtl="0">
              <a:lnSpc>
                <a:spcPct val="100000"/>
              </a:lnSpc>
              <a:spcBef>
                <a:spcPts val="0"/>
              </a:spcBef>
              <a:spcAft>
                <a:spcPts val="0"/>
              </a:spcAft>
              <a:buNone/>
              <a:defRPr sz="2500" b="1">
                <a:latin typeface="Josefin Sans"/>
                <a:ea typeface="Josefin Sans"/>
                <a:cs typeface="Josefin Sans"/>
                <a:sym typeface="Josefin Sans"/>
              </a:defRPr>
            </a:lvl3pPr>
            <a:lvl4pPr lvl="3" algn="ctr" rtl="0">
              <a:lnSpc>
                <a:spcPct val="100000"/>
              </a:lnSpc>
              <a:spcBef>
                <a:spcPts val="0"/>
              </a:spcBef>
              <a:spcAft>
                <a:spcPts val="0"/>
              </a:spcAft>
              <a:buNone/>
              <a:defRPr sz="2500" b="1">
                <a:latin typeface="Josefin Sans"/>
                <a:ea typeface="Josefin Sans"/>
                <a:cs typeface="Josefin Sans"/>
                <a:sym typeface="Josefin Sans"/>
              </a:defRPr>
            </a:lvl4pPr>
            <a:lvl5pPr lvl="4" algn="ctr" rtl="0">
              <a:lnSpc>
                <a:spcPct val="100000"/>
              </a:lnSpc>
              <a:spcBef>
                <a:spcPts val="0"/>
              </a:spcBef>
              <a:spcAft>
                <a:spcPts val="0"/>
              </a:spcAft>
              <a:buNone/>
              <a:defRPr sz="2500" b="1">
                <a:latin typeface="Josefin Sans"/>
                <a:ea typeface="Josefin Sans"/>
                <a:cs typeface="Josefin Sans"/>
                <a:sym typeface="Josefin Sans"/>
              </a:defRPr>
            </a:lvl5pPr>
            <a:lvl6pPr lvl="5" algn="ctr" rtl="0">
              <a:lnSpc>
                <a:spcPct val="100000"/>
              </a:lnSpc>
              <a:spcBef>
                <a:spcPts val="0"/>
              </a:spcBef>
              <a:spcAft>
                <a:spcPts val="0"/>
              </a:spcAft>
              <a:buNone/>
              <a:defRPr sz="2500" b="1">
                <a:latin typeface="Josefin Sans"/>
                <a:ea typeface="Josefin Sans"/>
                <a:cs typeface="Josefin Sans"/>
                <a:sym typeface="Josefin Sans"/>
              </a:defRPr>
            </a:lvl6pPr>
            <a:lvl7pPr lvl="6" algn="ctr" rtl="0">
              <a:lnSpc>
                <a:spcPct val="100000"/>
              </a:lnSpc>
              <a:spcBef>
                <a:spcPts val="0"/>
              </a:spcBef>
              <a:spcAft>
                <a:spcPts val="0"/>
              </a:spcAft>
              <a:buNone/>
              <a:defRPr sz="2500" b="1">
                <a:latin typeface="Josefin Sans"/>
                <a:ea typeface="Josefin Sans"/>
                <a:cs typeface="Josefin Sans"/>
                <a:sym typeface="Josefin Sans"/>
              </a:defRPr>
            </a:lvl7pPr>
            <a:lvl8pPr lvl="7" algn="ctr" rtl="0">
              <a:lnSpc>
                <a:spcPct val="100000"/>
              </a:lnSpc>
              <a:spcBef>
                <a:spcPts val="0"/>
              </a:spcBef>
              <a:spcAft>
                <a:spcPts val="0"/>
              </a:spcAft>
              <a:buNone/>
              <a:defRPr sz="2500" b="1">
                <a:latin typeface="Josefin Sans"/>
                <a:ea typeface="Josefin Sans"/>
                <a:cs typeface="Josefin Sans"/>
                <a:sym typeface="Josefin Sans"/>
              </a:defRPr>
            </a:lvl8pPr>
            <a:lvl9pPr lvl="8" algn="ctr" rtl="0">
              <a:lnSpc>
                <a:spcPct val="100000"/>
              </a:lnSpc>
              <a:spcBef>
                <a:spcPts val="0"/>
              </a:spcBef>
              <a:spcAft>
                <a:spcPts val="0"/>
              </a:spcAft>
              <a:buNone/>
              <a:defRPr sz="2500" b="1">
                <a:latin typeface="Josefin Sans"/>
                <a:ea typeface="Josefin Sans"/>
                <a:cs typeface="Josefin Sans"/>
                <a:sym typeface="Josefin Sans"/>
              </a:defRPr>
            </a:lvl9pPr>
          </a:lstStyle>
          <a:p>
            <a:endParaRPr/>
          </a:p>
        </p:txBody>
      </p:sp>
      <p:sp>
        <p:nvSpPr>
          <p:cNvPr id="124" name="Google Shape;124;p17"/>
          <p:cNvSpPr txBox="1">
            <a:spLocks noGrp="1"/>
          </p:cNvSpPr>
          <p:nvPr>
            <p:ph type="subTitle" idx="3"/>
          </p:nvPr>
        </p:nvSpPr>
        <p:spPr>
          <a:xfrm>
            <a:off x="2236563" y="2723433"/>
            <a:ext cx="17259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25" name="Google Shape;125;p17"/>
          <p:cNvSpPr txBox="1">
            <a:spLocks noGrp="1"/>
          </p:cNvSpPr>
          <p:nvPr>
            <p:ph type="subTitle" idx="4"/>
          </p:nvPr>
        </p:nvSpPr>
        <p:spPr>
          <a:xfrm>
            <a:off x="2084613" y="2311200"/>
            <a:ext cx="2029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500" b="1">
                <a:latin typeface="Josefin Sans"/>
                <a:ea typeface="Josefin Sans"/>
                <a:cs typeface="Josefin Sans"/>
                <a:sym typeface="Josefin Sans"/>
              </a:defRPr>
            </a:lvl1pPr>
            <a:lvl2pPr lvl="1" algn="ctr" rtl="0">
              <a:lnSpc>
                <a:spcPct val="100000"/>
              </a:lnSpc>
              <a:spcBef>
                <a:spcPts val="0"/>
              </a:spcBef>
              <a:spcAft>
                <a:spcPts val="0"/>
              </a:spcAft>
              <a:buNone/>
              <a:defRPr sz="2500" b="1">
                <a:latin typeface="Josefin Sans"/>
                <a:ea typeface="Josefin Sans"/>
                <a:cs typeface="Josefin Sans"/>
                <a:sym typeface="Josefin Sans"/>
              </a:defRPr>
            </a:lvl2pPr>
            <a:lvl3pPr lvl="2" algn="ctr" rtl="0">
              <a:lnSpc>
                <a:spcPct val="100000"/>
              </a:lnSpc>
              <a:spcBef>
                <a:spcPts val="0"/>
              </a:spcBef>
              <a:spcAft>
                <a:spcPts val="0"/>
              </a:spcAft>
              <a:buNone/>
              <a:defRPr sz="2500" b="1">
                <a:latin typeface="Josefin Sans"/>
                <a:ea typeface="Josefin Sans"/>
                <a:cs typeface="Josefin Sans"/>
                <a:sym typeface="Josefin Sans"/>
              </a:defRPr>
            </a:lvl3pPr>
            <a:lvl4pPr lvl="3" algn="ctr" rtl="0">
              <a:lnSpc>
                <a:spcPct val="100000"/>
              </a:lnSpc>
              <a:spcBef>
                <a:spcPts val="0"/>
              </a:spcBef>
              <a:spcAft>
                <a:spcPts val="0"/>
              </a:spcAft>
              <a:buNone/>
              <a:defRPr sz="2500" b="1">
                <a:latin typeface="Josefin Sans"/>
                <a:ea typeface="Josefin Sans"/>
                <a:cs typeface="Josefin Sans"/>
                <a:sym typeface="Josefin Sans"/>
              </a:defRPr>
            </a:lvl4pPr>
            <a:lvl5pPr lvl="4" algn="ctr" rtl="0">
              <a:lnSpc>
                <a:spcPct val="100000"/>
              </a:lnSpc>
              <a:spcBef>
                <a:spcPts val="0"/>
              </a:spcBef>
              <a:spcAft>
                <a:spcPts val="0"/>
              </a:spcAft>
              <a:buNone/>
              <a:defRPr sz="2500" b="1">
                <a:latin typeface="Josefin Sans"/>
                <a:ea typeface="Josefin Sans"/>
                <a:cs typeface="Josefin Sans"/>
                <a:sym typeface="Josefin Sans"/>
              </a:defRPr>
            </a:lvl5pPr>
            <a:lvl6pPr lvl="5" algn="ctr" rtl="0">
              <a:lnSpc>
                <a:spcPct val="100000"/>
              </a:lnSpc>
              <a:spcBef>
                <a:spcPts val="0"/>
              </a:spcBef>
              <a:spcAft>
                <a:spcPts val="0"/>
              </a:spcAft>
              <a:buNone/>
              <a:defRPr sz="2500" b="1">
                <a:latin typeface="Josefin Sans"/>
                <a:ea typeface="Josefin Sans"/>
                <a:cs typeface="Josefin Sans"/>
                <a:sym typeface="Josefin Sans"/>
              </a:defRPr>
            </a:lvl6pPr>
            <a:lvl7pPr lvl="6" algn="ctr" rtl="0">
              <a:lnSpc>
                <a:spcPct val="100000"/>
              </a:lnSpc>
              <a:spcBef>
                <a:spcPts val="0"/>
              </a:spcBef>
              <a:spcAft>
                <a:spcPts val="0"/>
              </a:spcAft>
              <a:buNone/>
              <a:defRPr sz="2500" b="1">
                <a:latin typeface="Josefin Sans"/>
                <a:ea typeface="Josefin Sans"/>
                <a:cs typeface="Josefin Sans"/>
                <a:sym typeface="Josefin Sans"/>
              </a:defRPr>
            </a:lvl7pPr>
            <a:lvl8pPr lvl="7" algn="ctr" rtl="0">
              <a:lnSpc>
                <a:spcPct val="100000"/>
              </a:lnSpc>
              <a:spcBef>
                <a:spcPts val="0"/>
              </a:spcBef>
              <a:spcAft>
                <a:spcPts val="0"/>
              </a:spcAft>
              <a:buNone/>
              <a:defRPr sz="2500" b="1">
                <a:latin typeface="Josefin Sans"/>
                <a:ea typeface="Josefin Sans"/>
                <a:cs typeface="Josefin Sans"/>
                <a:sym typeface="Josefin Sans"/>
              </a:defRPr>
            </a:lvl8pPr>
            <a:lvl9pPr lvl="8" algn="ctr" rtl="0">
              <a:lnSpc>
                <a:spcPct val="100000"/>
              </a:lnSpc>
              <a:spcBef>
                <a:spcPts val="0"/>
              </a:spcBef>
              <a:spcAft>
                <a:spcPts val="0"/>
              </a:spcAft>
              <a:buNone/>
              <a:defRPr sz="2500" b="1">
                <a:latin typeface="Josefin Sans"/>
                <a:ea typeface="Josefin Sans"/>
                <a:cs typeface="Josefin Sans"/>
                <a:sym typeface="Josefin Sans"/>
              </a:defRPr>
            </a:lvl9pPr>
          </a:lstStyle>
          <a:p>
            <a:endParaRPr/>
          </a:p>
        </p:txBody>
      </p:sp>
      <p:sp>
        <p:nvSpPr>
          <p:cNvPr id="126" name="Google Shape;126;p17"/>
          <p:cNvSpPr txBox="1">
            <a:spLocks noGrp="1"/>
          </p:cNvSpPr>
          <p:nvPr>
            <p:ph type="subTitle" idx="5"/>
          </p:nvPr>
        </p:nvSpPr>
        <p:spPr>
          <a:xfrm>
            <a:off x="5181513" y="5029484"/>
            <a:ext cx="17259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27" name="Google Shape;127;p17"/>
          <p:cNvSpPr txBox="1">
            <a:spLocks noGrp="1"/>
          </p:cNvSpPr>
          <p:nvPr>
            <p:ph type="subTitle" idx="6"/>
          </p:nvPr>
        </p:nvSpPr>
        <p:spPr>
          <a:xfrm>
            <a:off x="5029563" y="4617267"/>
            <a:ext cx="2029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500" b="1">
                <a:latin typeface="Josefin Sans"/>
                <a:ea typeface="Josefin Sans"/>
                <a:cs typeface="Josefin Sans"/>
                <a:sym typeface="Josefin Sans"/>
              </a:defRPr>
            </a:lvl1pPr>
            <a:lvl2pPr lvl="1" algn="ctr" rtl="0">
              <a:lnSpc>
                <a:spcPct val="100000"/>
              </a:lnSpc>
              <a:spcBef>
                <a:spcPts val="0"/>
              </a:spcBef>
              <a:spcAft>
                <a:spcPts val="0"/>
              </a:spcAft>
              <a:buNone/>
              <a:defRPr sz="2500" b="1">
                <a:latin typeface="Josefin Sans"/>
                <a:ea typeface="Josefin Sans"/>
                <a:cs typeface="Josefin Sans"/>
                <a:sym typeface="Josefin Sans"/>
              </a:defRPr>
            </a:lvl2pPr>
            <a:lvl3pPr lvl="2" algn="ctr" rtl="0">
              <a:lnSpc>
                <a:spcPct val="100000"/>
              </a:lnSpc>
              <a:spcBef>
                <a:spcPts val="0"/>
              </a:spcBef>
              <a:spcAft>
                <a:spcPts val="0"/>
              </a:spcAft>
              <a:buNone/>
              <a:defRPr sz="2500" b="1">
                <a:latin typeface="Josefin Sans"/>
                <a:ea typeface="Josefin Sans"/>
                <a:cs typeface="Josefin Sans"/>
                <a:sym typeface="Josefin Sans"/>
              </a:defRPr>
            </a:lvl3pPr>
            <a:lvl4pPr lvl="3" algn="ctr" rtl="0">
              <a:lnSpc>
                <a:spcPct val="100000"/>
              </a:lnSpc>
              <a:spcBef>
                <a:spcPts val="0"/>
              </a:spcBef>
              <a:spcAft>
                <a:spcPts val="0"/>
              </a:spcAft>
              <a:buNone/>
              <a:defRPr sz="2500" b="1">
                <a:latin typeface="Josefin Sans"/>
                <a:ea typeface="Josefin Sans"/>
                <a:cs typeface="Josefin Sans"/>
                <a:sym typeface="Josefin Sans"/>
              </a:defRPr>
            </a:lvl4pPr>
            <a:lvl5pPr lvl="4" algn="ctr" rtl="0">
              <a:lnSpc>
                <a:spcPct val="100000"/>
              </a:lnSpc>
              <a:spcBef>
                <a:spcPts val="0"/>
              </a:spcBef>
              <a:spcAft>
                <a:spcPts val="0"/>
              </a:spcAft>
              <a:buNone/>
              <a:defRPr sz="2500" b="1">
                <a:latin typeface="Josefin Sans"/>
                <a:ea typeface="Josefin Sans"/>
                <a:cs typeface="Josefin Sans"/>
                <a:sym typeface="Josefin Sans"/>
              </a:defRPr>
            </a:lvl5pPr>
            <a:lvl6pPr lvl="5" algn="ctr" rtl="0">
              <a:lnSpc>
                <a:spcPct val="100000"/>
              </a:lnSpc>
              <a:spcBef>
                <a:spcPts val="0"/>
              </a:spcBef>
              <a:spcAft>
                <a:spcPts val="0"/>
              </a:spcAft>
              <a:buNone/>
              <a:defRPr sz="2500" b="1">
                <a:latin typeface="Josefin Sans"/>
                <a:ea typeface="Josefin Sans"/>
                <a:cs typeface="Josefin Sans"/>
                <a:sym typeface="Josefin Sans"/>
              </a:defRPr>
            </a:lvl6pPr>
            <a:lvl7pPr lvl="6" algn="ctr" rtl="0">
              <a:lnSpc>
                <a:spcPct val="100000"/>
              </a:lnSpc>
              <a:spcBef>
                <a:spcPts val="0"/>
              </a:spcBef>
              <a:spcAft>
                <a:spcPts val="0"/>
              </a:spcAft>
              <a:buNone/>
              <a:defRPr sz="2500" b="1">
                <a:latin typeface="Josefin Sans"/>
                <a:ea typeface="Josefin Sans"/>
                <a:cs typeface="Josefin Sans"/>
                <a:sym typeface="Josefin Sans"/>
              </a:defRPr>
            </a:lvl7pPr>
            <a:lvl8pPr lvl="7" algn="ctr" rtl="0">
              <a:lnSpc>
                <a:spcPct val="100000"/>
              </a:lnSpc>
              <a:spcBef>
                <a:spcPts val="0"/>
              </a:spcBef>
              <a:spcAft>
                <a:spcPts val="0"/>
              </a:spcAft>
              <a:buNone/>
              <a:defRPr sz="2500" b="1">
                <a:latin typeface="Josefin Sans"/>
                <a:ea typeface="Josefin Sans"/>
                <a:cs typeface="Josefin Sans"/>
                <a:sym typeface="Josefin Sans"/>
              </a:defRPr>
            </a:lvl8pPr>
            <a:lvl9pPr lvl="8" algn="ctr" rtl="0">
              <a:lnSpc>
                <a:spcPct val="100000"/>
              </a:lnSpc>
              <a:spcBef>
                <a:spcPts val="0"/>
              </a:spcBef>
              <a:spcAft>
                <a:spcPts val="0"/>
              </a:spcAft>
              <a:buNone/>
              <a:defRPr sz="2500" b="1">
                <a:latin typeface="Josefin Sans"/>
                <a:ea typeface="Josefin Sans"/>
                <a:cs typeface="Josefin Sans"/>
                <a:sym typeface="Josefin Sans"/>
              </a:defRPr>
            </a:lvl9pPr>
          </a:lstStyle>
          <a:p>
            <a:endParaRPr/>
          </a:p>
        </p:txBody>
      </p:sp>
      <p:sp>
        <p:nvSpPr>
          <p:cNvPr id="128" name="Google Shape;128;p17"/>
          <p:cNvSpPr txBox="1">
            <a:spLocks noGrp="1"/>
          </p:cNvSpPr>
          <p:nvPr>
            <p:ph type="subTitle" idx="7"/>
          </p:nvPr>
        </p:nvSpPr>
        <p:spPr>
          <a:xfrm>
            <a:off x="2236563" y="5029500"/>
            <a:ext cx="1725900" cy="78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129" name="Google Shape;129;p17"/>
          <p:cNvSpPr txBox="1">
            <a:spLocks noGrp="1"/>
          </p:cNvSpPr>
          <p:nvPr>
            <p:ph type="subTitle" idx="8"/>
          </p:nvPr>
        </p:nvSpPr>
        <p:spPr>
          <a:xfrm>
            <a:off x="2084613" y="4617267"/>
            <a:ext cx="2029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500" b="1">
                <a:latin typeface="Josefin Sans"/>
                <a:ea typeface="Josefin Sans"/>
                <a:cs typeface="Josefin Sans"/>
                <a:sym typeface="Josefin Sans"/>
              </a:defRPr>
            </a:lvl1pPr>
            <a:lvl2pPr lvl="1" algn="ctr" rtl="0">
              <a:lnSpc>
                <a:spcPct val="100000"/>
              </a:lnSpc>
              <a:spcBef>
                <a:spcPts val="0"/>
              </a:spcBef>
              <a:spcAft>
                <a:spcPts val="0"/>
              </a:spcAft>
              <a:buNone/>
              <a:defRPr sz="2500" b="1">
                <a:latin typeface="Josefin Sans"/>
                <a:ea typeface="Josefin Sans"/>
                <a:cs typeface="Josefin Sans"/>
                <a:sym typeface="Josefin Sans"/>
              </a:defRPr>
            </a:lvl2pPr>
            <a:lvl3pPr lvl="2" algn="ctr" rtl="0">
              <a:lnSpc>
                <a:spcPct val="100000"/>
              </a:lnSpc>
              <a:spcBef>
                <a:spcPts val="0"/>
              </a:spcBef>
              <a:spcAft>
                <a:spcPts val="0"/>
              </a:spcAft>
              <a:buNone/>
              <a:defRPr sz="2500" b="1">
                <a:latin typeface="Josefin Sans"/>
                <a:ea typeface="Josefin Sans"/>
                <a:cs typeface="Josefin Sans"/>
                <a:sym typeface="Josefin Sans"/>
              </a:defRPr>
            </a:lvl3pPr>
            <a:lvl4pPr lvl="3" algn="ctr" rtl="0">
              <a:lnSpc>
                <a:spcPct val="100000"/>
              </a:lnSpc>
              <a:spcBef>
                <a:spcPts val="0"/>
              </a:spcBef>
              <a:spcAft>
                <a:spcPts val="0"/>
              </a:spcAft>
              <a:buNone/>
              <a:defRPr sz="2500" b="1">
                <a:latin typeface="Josefin Sans"/>
                <a:ea typeface="Josefin Sans"/>
                <a:cs typeface="Josefin Sans"/>
                <a:sym typeface="Josefin Sans"/>
              </a:defRPr>
            </a:lvl4pPr>
            <a:lvl5pPr lvl="4" algn="ctr" rtl="0">
              <a:lnSpc>
                <a:spcPct val="100000"/>
              </a:lnSpc>
              <a:spcBef>
                <a:spcPts val="0"/>
              </a:spcBef>
              <a:spcAft>
                <a:spcPts val="0"/>
              </a:spcAft>
              <a:buNone/>
              <a:defRPr sz="2500" b="1">
                <a:latin typeface="Josefin Sans"/>
                <a:ea typeface="Josefin Sans"/>
                <a:cs typeface="Josefin Sans"/>
                <a:sym typeface="Josefin Sans"/>
              </a:defRPr>
            </a:lvl5pPr>
            <a:lvl6pPr lvl="5" algn="ctr" rtl="0">
              <a:lnSpc>
                <a:spcPct val="100000"/>
              </a:lnSpc>
              <a:spcBef>
                <a:spcPts val="0"/>
              </a:spcBef>
              <a:spcAft>
                <a:spcPts val="0"/>
              </a:spcAft>
              <a:buNone/>
              <a:defRPr sz="2500" b="1">
                <a:latin typeface="Josefin Sans"/>
                <a:ea typeface="Josefin Sans"/>
                <a:cs typeface="Josefin Sans"/>
                <a:sym typeface="Josefin Sans"/>
              </a:defRPr>
            </a:lvl6pPr>
            <a:lvl7pPr lvl="6" algn="ctr" rtl="0">
              <a:lnSpc>
                <a:spcPct val="100000"/>
              </a:lnSpc>
              <a:spcBef>
                <a:spcPts val="0"/>
              </a:spcBef>
              <a:spcAft>
                <a:spcPts val="0"/>
              </a:spcAft>
              <a:buNone/>
              <a:defRPr sz="2500" b="1">
                <a:latin typeface="Josefin Sans"/>
                <a:ea typeface="Josefin Sans"/>
                <a:cs typeface="Josefin Sans"/>
                <a:sym typeface="Josefin Sans"/>
              </a:defRPr>
            </a:lvl7pPr>
            <a:lvl8pPr lvl="7" algn="ctr" rtl="0">
              <a:lnSpc>
                <a:spcPct val="100000"/>
              </a:lnSpc>
              <a:spcBef>
                <a:spcPts val="0"/>
              </a:spcBef>
              <a:spcAft>
                <a:spcPts val="0"/>
              </a:spcAft>
              <a:buNone/>
              <a:defRPr sz="2500" b="1">
                <a:latin typeface="Josefin Sans"/>
                <a:ea typeface="Josefin Sans"/>
                <a:cs typeface="Josefin Sans"/>
                <a:sym typeface="Josefin Sans"/>
              </a:defRPr>
            </a:lvl8pPr>
            <a:lvl9pPr lvl="8" algn="ctr" rtl="0">
              <a:lnSpc>
                <a:spcPct val="100000"/>
              </a:lnSpc>
              <a:spcBef>
                <a:spcPts val="0"/>
              </a:spcBef>
              <a:spcAft>
                <a:spcPts val="0"/>
              </a:spcAft>
              <a:buNone/>
              <a:defRPr sz="2500" b="1">
                <a:latin typeface="Josefin Sans"/>
                <a:ea typeface="Josefin Sans"/>
                <a:cs typeface="Josefin Sans"/>
                <a:sym typeface="Josefin Sans"/>
              </a:defRPr>
            </a:lvl9pPr>
          </a:lstStyle>
          <a:p>
            <a:endParaRPr/>
          </a:p>
        </p:txBody>
      </p:sp>
    </p:spTree>
    <p:extLst>
      <p:ext uri="{BB962C8B-B14F-4D97-AF65-F5344CB8AC3E}">
        <p14:creationId xmlns:p14="http://schemas.microsoft.com/office/powerpoint/2010/main" val="194247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C073B-4B30-2CD7-810D-0B9EFCB13F54}"/>
              </a:ext>
            </a:extLst>
          </p:cNvPr>
          <p:cNvSpPr txBox="1">
            <a:spLocks noGrp="1"/>
          </p:cNvSpPr>
          <p:nvPr>
            <p:ph type="title"/>
          </p:nvPr>
        </p:nvSpPr>
        <p:spPr/>
        <p:txBody>
          <a:bodyPr/>
          <a:lstStyle>
            <a:lvl1pPr>
              <a:defRPr/>
            </a:lvl1pPr>
          </a:lstStyle>
          <a:p>
            <a:pPr lvl="0"/>
            <a:r>
              <a:rPr lang="pl-PL"/>
              <a:t>Kliknij, aby edytować styl</a:t>
            </a:r>
            <a:endParaRPr lang="en-US"/>
          </a:p>
        </p:txBody>
      </p:sp>
      <p:sp>
        <p:nvSpPr>
          <p:cNvPr id="3" name="Content Placeholder 2">
            <a:extLst>
              <a:ext uri="{FF2B5EF4-FFF2-40B4-BE49-F238E27FC236}">
                <a16:creationId xmlns:a16="http://schemas.microsoft.com/office/drawing/2014/main" id="{D5D6856A-87C2-1750-3EAD-22847D5CAA78}"/>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a:extLst>
              <a:ext uri="{FF2B5EF4-FFF2-40B4-BE49-F238E27FC236}">
                <a16:creationId xmlns:a16="http://schemas.microsoft.com/office/drawing/2014/main" id="{E1C6BAFD-F646-013E-55E7-713F0ADAFA5D}"/>
              </a:ext>
            </a:extLst>
          </p:cNvPr>
          <p:cNvSpPr txBox="1">
            <a:spLocks noGrp="1"/>
          </p:cNvSpPr>
          <p:nvPr>
            <p:ph type="dt" sz="half" idx="7"/>
          </p:nvPr>
        </p:nvSpPr>
        <p:spPr/>
        <p:txBody>
          <a:bodyPr/>
          <a:lstStyle>
            <a:lvl1pPr>
              <a:defRPr/>
            </a:lvl1pPr>
          </a:lstStyle>
          <a:p>
            <a:pPr lvl="0"/>
            <a:fld id="{CA1DCE96-C5A7-4149-A3B7-43D9842A8A99}" type="datetime1">
              <a:rPr lang="pl-PL"/>
              <a:pPr lvl="0"/>
              <a:t>23.08.2023</a:t>
            </a:fld>
            <a:endParaRPr lang="pl-PL"/>
          </a:p>
        </p:txBody>
      </p:sp>
      <p:sp>
        <p:nvSpPr>
          <p:cNvPr id="5" name="Footer Placeholder 4">
            <a:extLst>
              <a:ext uri="{FF2B5EF4-FFF2-40B4-BE49-F238E27FC236}">
                <a16:creationId xmlns:a16="http://schemas.microsoft.com/office/drawing/2014/main" id="{65E8ADF2-05CE-78C8-03F5-7F2904B29CFE}"/>
              </a:ext>
            </a:extLst>
          </p:cNvPr>
          <p:cNvSpPr txBox="1">
            <a:spLocks noGrp="1"/>
          </p:cNvSpPr>
          <p:nvPr>
            <p:ph type="ftr" sz="quarter" idx="9"/>
          </p:nvPr>
        </p:nvSpPr>
        <p:spPr/>
        <p:txBody>
          <a:bodyPr/>
          <a:lstStyle>
            <a:lvl1pPr>
              <a:defRPr/>
            </a:lvl1pPr>
          </a:lstStyle>
          <a:p>
            <a:pPr lvl="0"/>
            <a:endParaRPr lang="pl-PL"/>
          </a:p>
        </p:txBody>
      </p:sp>
      <p:sp>
        <p:nvSpPr>
          <p:cNvPr id="6" name="Slide Number Placeholder 5">
            <a:extLst>
              <a:ext uri="{FF2B5EF4-FFF2-40B4-BE49-F238E27FC236}">
                <a16:creationId xmlns:a16="http://schemas.microsoft.com/office/drawing/2014/main" id="{F576E558-88F9-7802-8CD4-F00D5F55AD5B}"/>
              </a:ext>
            </a:extLst>
          </p:cNvPr>
          <p:cNvSpPr txBox="1">
            <a:spLocks noGrp="1"/>
          </p:cNvSpPr>
          <p:nvPr>
            <p:ph type="sldNum" sz="quarter" idx="8"/>
          </p:nvPr>
        </p:nvSpPr>
        <p:spPr/>
        <p:txBody>
          <a:bodyPr/>
          <a:lstStyle>
            <a:lvl1pPr>
              <a:defRPr/>
            </a:lvl1pPr>
          </a:lstStyle>
          <a:p>
            <a:pPr lvl="0"/>
            <a:fld id="{8C56FF62-19AC-4DB7-94EA-FE5D0FDDA27F}" type="slidenum">
              <a:t>‹#›</a:t>
            </a:fld>
            <a:endParaRPr lang="pl-PL"/>
          </a:p>
        </p:txBody>
      </p:sp>
    </p:spTree>
    <p:extLst>
      <p:ext uri="{BB962C8B-B14F-4D97-AF65-F5344CB8AC3E}">
        <p14:creationId xmlns:p14="http://schemas.microsoft.com/office/powerpoint/2010/main" val="2599711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6"/>
        <p:cNvGrpSpPr/>
        <p:nvPr/>
      </p:nvGrpSpPr>
      <p:grpSpPr>
        <a:xfrm>
          <a:off x="0" y="0"/>
          <a:ext cx="0" cy="0"/>
          <a:chOff x="0" y="0"/>
          <a:chExt cx="0" cy="0"/>
        </a:xfrm>
      </p:grpSpPr>
      <p:sp>
        <p:nvSpPr>
          <p:cNvPr id="67" name="Google Shape;67;p11"/>
          <p:cNvSpPr txBox="1">
            <a:spLocks noGrp="1"/>
          </p:cNvSpPr>
          <p:nvPr>
            <p:ph type="title" hasCustomPrompt="1"/>
          </p:nvPr>
        </p:nvSpPr>
        <p:spPr>
          <a:xfrm>
            <a:off x="1709125" y="1859600"/>
            <a:ext cx="5725800" cy="2395200"/>
          </a:xfrm>
          <a:prstGeom prst="rect">
            <a:avLst/>
          </a:prstGeom>
          <a:solidFill>
            <a:schemeClr val="accent3"/>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8" name="Google Shape;68;p11"/>
          <p:cNvSpPr txBox="1">
            <a:spLocks noGrp="1"/>
          </p:cNvSpPr>
          <p:nvPr>
            <p:ph type="body" idx="1"/>
          </p:nvPr>
        </p:nvSpPr>
        <p:spPr>
          <a:xfrm>
            <a:off x="1870375" y="4282917"/>
            <a:ext cx="5403300" cy="5376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1454630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8B707-9576-079B-0D0F-73ADEC5CD69B}"/>
              </a:ext>
            </a:extLst>
          </p:cNvPr>
          <p:cNvSpPr txBox="1">
            <a:spLocks noGrp="1"/>
          </p:cNvSpPr>
          <p:nvPr>
            <p:ph type="title"/>
          </p:nvPr>
        </p:nvSpPr>
        <p:spPr>
          <a:xfrm>
            <a:off x="623885" y="1709735"/>
            <a:ext cx="7886700" cy="2852735"/>
          </a:xfrm>
        </p:spPr>
        <p:txBody>
          <a:bodyPr anchor="b"/>
          <a:lstStyle>
            <a:lvl1pPr>
              <a:defRPr sz="6000"/>
            </a:lvl1pPr>
          </a:lstStyle>
          <a:p>
            <a:pPr lvl="0"/>
            <a:r>
              <a:rPr lang="pl-PL"/>
              <a:t>Kliknij, aby edytować styl</a:t>
            </a:r>
            <a:endParaRPr lang="en-US"/>
          </a:p>
        </p:txBody>
      </p:sp>
      <p:sp>
        <p:nvSpPr>
          <p:cNvPr id="3" name="Text Placeholder 2">
            <a:extLst>
              <a:ext uri="{FF2B5EF4-FFF2-40B4-BE49-F238E27FC236}">
                <a16:creationId xmlns:a16="http://schemas.microsoft.com/office/drawing/2014/main" id="{68271117-9160-F2B4-BDD4-5703A7AEB0C5}"/>
              </a:ext>
            </a:extLst>
          </p:cNvPr>
          <p:cNvSpPr txBox="1">
            <a:spLocks noGrp="1"/>
          </p:cNvSpPr>
          <p:nvPr>
            <p:ph type="body" idx="1"/>
          </p:nvPr>
        </p:nvSpPr>
        <p:spPr>
          <a:xfrm>
            <a:off x="623885" y="4589465"/>
            <a:ext cx="7886700" cy="1500182"/>
          </a:xfrm>
        </p:spPr>
        <p:txBody>
          <a:bodyPr/>
          <a:lstStyle>
            <a:lvl1pPr marL="0" indent="0">
              <a:buNone/>
              <a:defRPr sz="2400"/>
            </a:lvl1pPr>
          </a:lstStyle>
          <a:p>
            <a:pPr lvl="0"/>
            <a:r>
              <a:rPr lang="pl-PL"/>
              <a:t>Kliknij, aby edytować style wzorca tekstu</a:t>
            </a:r>
          </a:p>
        </p:txBody>
      </p:sp>
      <p:sp>
        <p:nvSpPr>
          <p:cNvPr id="4" name="Date Placeholder 3">
            <a:extLst>
              <a:ext uri="{FF2B5EF4-FFF2-40B4-BE49-F238E27FC236}">
                <a16:creationId xmlns:a16="http://schemas.microsoft.com/office/drawing/2014/main" id="{99C02879-9665-DC10-3A33-0456AF676D1C}"/>
              </a:ext>
            </a:extLst>
          </p:cNvPr>
          <p:cNvSpPr txBox="1">
            <a:spLocks noGrp="1"/>
          </p:cNvSpPr>
          <p:nvPr>
            <p:ph type="dt" sz="half" idx="7"/>
          </p:nvPr>
        </p:nvSpPr>
        <p:spPr/>
        <p:txBody>
          <a:bodyPr/>
          <a:lstStyle>
            <a:lvl1pPr>
              <a:defRPr/>
            </a:lvl1pPr>
          </a:lstStyle>
          <a:p>
            <a:pPr lvl="0"/>
            <a:fld id="{A7760542-A93F-4F33-961F-C82322B0AE58}" type="datetime1">
              <a:rPr lang="pl-PL"/>
              <a:pPr lvl="0"/>
              <a:t>23.08.2023</a:t>
            </a:fld>
            <a:endParaRPr lang="pl-PL"/>
          </a:p>
        </p:txBody>
      </p:sp>
      <p:sp>
        <p:nvSpPr>
          <p:cNvPr id="5" name="Footer Placeholder 4">
            <a:extLst>
              <a:ext uri="{FF2B5EF4-FFF2-40B4-BE49-F238E27FC236}">
                <a16:creationId xmlns:a16="http://schemas.microsoft.com/office/drawing/2014/main" id="{2A90167F-EDDE-C1BC-8A87-4F0BB312768C}"/>
              </a:ext>
            </a:extLst>
          </p:cNvPr>
          <p:cNvSpPr txBox="1">
            <a:spLocks noGrp="1"/>
          </p:cNvSpPr>
          <p:nvPr>
            <p:ph type="ftr" sz="quarter" idx="9"/>
          </p:nvPr>
        </p:nvSpPr>
        <p:spPr/>
        <p:txBody>
          <a:bodyPr/>
          <a:lstStyle>
            <a:lvl1pPr>
              <a:defRPr/>
            </a:lvl1pPr>
          </a:lstStyle>
          <a:p>
            <a:pPr lvl="0"/>
            <a:endParaRPr lang="pl-PL"/>
          </a:p>
        </p:txBody>
      </p:sp>
      <p:sp>
        <p:nvSpPr>
          <p:cNvPr id="6" name="Slide Number Placeholder 5">
            <a:extLst>
              <a:ext uri="{FF2B5EF4-FFF2-40B4-BE49-F238E27FC236}">
                <a16:creationId xmlns:a16="http://schemas.microsoft.com/office/drawing/2014/main" id="{FE3842F0-F805-1BB3-245F-A748953538DA}"/>
              </a:ext>
            </a:extLst>
          </p:cNvPr>
          <p:cNvSpPr txBox="1">
            <a:spLocks noGrp="1"/>
          </p:cNvSpPr>
          <p:nvPr>
            <p:ph type="sldNum" sz="quarter" idx="8"/>
          </p:nvPr>
        </p:nvSpPr>
        <p:spPr/>
        <p:txBody>
          <a:bodyPr/>
          <a:lstStyle>
            <a:lvl1pPr>
              <a:defRPr/>
            </a:lvl1pPr>
          </a:lstStyle>
          <a:p>
            <a:pPr lvl="0"/>
            <a:fld id="{009FD8E0-2C5E-4D5A-9CEC-7BDBC12A329B}" type="slidenum">
              <a:t>‹#›</a:t>
            </a:fld>
            <a:endParaRPr lang="pl-PL"/>
          </a:p>
        </p:txBody>
      </p:sp>
    </p:spTree>
    <p:extLst>
      <p:ext uri="{BB962C8B-B14F-4D97-AF65-F5344CB8AC3E}">
        <p14:creationId xmlns:p14="http://schemas.microsoft.com/office/powerpoint/2010/main" val="40327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03B49-C811-246C-87DD-1D9B89562A25}"/>
              </a:ext>
            </a:extLst>
          </p:cNvPr>
          <p:cNvSpPr txBox="1">
            <a:spLocks noGrp="1"/>
          </p:cNvSpPr>
          <p:nvPr>
            <p:ph type="title"/>
          </p:nvPr>
        </p:nvSpPr>
        <p:spPr/>
        <p:txBody>
          <a:bodyPr/>
          <a:lstStyle>
            <a:lvl1pPr>
              <a:defRPr/>
            </a:lvl1pPr>
          </a:lstStyle>
          <a:p>
            <a:pPr lvl="0"/>
            <a:r>
              <a:rPr lang="pl-PL"/>
              <a:t>Kliknij, aby edytować styl</a:t>
            </a:r>
            <a:endParaRPr lang="en-US"/>
          </a:p>
        </p:txBody>
      </p:sp>
      <p:sp>
        <p:nvSpPr>
          <p:cNvPr id="3" name="Content Placeholder 2">
            <a:extLst>
              <a:ext uri="{FF2B5EF4-FFF2-40B4-BE49-F238E27FC236}">
                <a16:creationId xmlns:a16="http://schemas.microsoft.com/office/drawing/2014/main" id="{E2F30556-71FA-8CBD-A5AB-E5EA2C163931}"/>
              </a:ext>
            </a:extLst>
          </p:cNvPr>
          <p:cNvSpPr txBox="1">
            <a:spLocks noGrp="1"/>
          </p:cNvSpPr>
          <p:nvPr>
            <p:ph idx="1"/>
          </p:nvPr>
        </p:nvSpPr>
        <p:spPr>
          <a:xfrm>
            <a:off x="628650" y="1825627"/>
            <a:ext cx="3886200" cy="4351336"/>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Content Placeholder 3">
            <a:extLst>
              <a:ext uri="{FF2B5EF4-FFF2-40B4-BE49-F238E27FC236}">
                <a16:creationId xmlns:a16="http://schemas.microsoft.com/office/drawing/2014/main" id="{8311DCBC-C728-4D34-4B08-5F0EDF70B0A1}"/>
              </a:ext>
            </a:extLst>
          </p:cNvPr>
          <p:cNvSpPr txBox="1">
            <a:spLocks noGrp="1"/>
          </p:cNvSpPr>
          <p:nvPr>
            <p:ph idx="2"/>
          </p:nvPr>
        </p:nvSpPr>
        <p:spPr>
          <a:xfrm>
            <a:off x="4629149" y="1825627"/>
            <a:ext cx="3886200" cy="4351336"/>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Date Placeholder 4">
            <a:extLst>
              <a:ext uri="{FF2B5EF4-FFF2-40B4-BE49-F238E27FC236}">
                <a16:creationId xmlns:a16="http://schemas.microsoft.com/office/drawing/2014/main" id="{C4489E58-7466-E492-0BE2-1140BF9CC8BB}"/>
              </a:ext>
            </a:extLst>
          </p:cNvPr>
          <p:cNvSpPr txBox="1">
            <a:spLocks noGrp="1"/>
          </p:cNvSpPr>
          <p:nvPr>
            <p:ph type="dt" sz="half" idx="7"/>
          </p:nvPr>
        </p:nvSpPr>
        <p:spPr/>
        <p:txBody>
          <a:bodyPr/>
          <a:lstStyle>
            <a:lvl1pPr>
              <a:defRPr/>
            </a:lvl1pPr>
          </a:lstStyle>
          <a:p>
            <a:pPr lvl="0"/>
            <a:fld id="{B730F9B6-EA38-44DA-B635-CC169EDB46C4}" type="datetime1">
              <a:rPr lang="pl-PL"/>
              <a:pPr lvl="0"/>
              <a:t>23.08.2023</a:t>
            </a:fld>
            <a:endParaRPr lang="pl-PL"/>
          </a:p>
        </p:txBody>
      </p:sp>
      <p:sp>
        <p:nvSpPr>
          <p:cNvPr id="6" name="Footer Placeholder 5">
            <a:extLst>
              <a:ext uri="{FF2B5EF4-FFF2-40B4-BE49-F238E27FC236}">
                <a16:creationId xmlns:a16="http://schemas.microsoft.com/office/drawing/2014/main" id="{8B519B74-6B36-1738-BFDA-8B4231A75786}"/>
              </a:ext>
            </a:extLst>
          </p:cNvPr>
          <p:cNvSpPr txBox="1">
            <a:spLocks noGrp="1"/>
          </p:cNvSpPr>
          <p:nvPr>
            <p:ph type="ftr" sz="quarter" idx="9"/>
          </p:nvPr>
        </p:nvSpPr>
        <p:spPr/>
        <p:txBody>
          <a:bodyPr/>
          <a:lstStyle>
            <a:lvl1pPr>
              <a:defRPr/>
            </a:lvl1pPr>
          </a:lstStyle>
          <a:p>
            <a:pPr lvl="0"/>
            <a:endParaRPr lang="pl-PL"/>
          </a:p>
        </p:txBody>
      </p:sp>
      <p:sp>
        <p:nvSpPr>
          <p:cNvPr id="7" name="Slide Number Placeholder 6">
            <a:extLst>
              <a:ext uri="{FF2B5EF4-FFF2-40B4-BE49-F238E27FC236}">
                <a16:creationId xmlns:a16="http://schemas.microsoft.com/office/drawing/2014/main" id="{646E16BC-7A76-7EE9-C430-628E12300A2B}"/>
              </a:ext>
            </a:extLst>
          </p:cNvPr>
          <p:cNvSpPr txBox="1">
            <a:spLocks noGrp="1"/>
          </p:cNvSpPr>
          <p:nvPr>
            <p:ph type="sldNum" sz="quarter" idx="8"/>
          </p:nvPr>
        </p:nvSpPr>
        <p:spPr/>
        <p:txBody>
          <a:bodyPr/>
          <a:lstStyle>
            <a:lvl1pPr>
              <a:defRPr/>
            </a:lvl1pPr>
          </a:lstStyle>
          <a:p>
            <a:pPr lvl="0"/>
            <a:fld id="{A882E54D-7CAE-447A-A639-92E2333B5492}" type="slidenum">
              <a:t>‹#›</a:t>
            </a:fld>
            <a:endParaRPr lang="pl-PL"/>
          </a:p>
        </p:txBody>
      </p:sp>
    </p:spTree>
    <p:extLst>
      <p:ext uri="{BB962C8B-B14F-4D97-AF65-F5344CB8AC3E}">
        <p14:creationId xmlns:p14="http://schemas.microsoft.com/office/powerpoint/2010/main" val="4216193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A6837-E257-4912-ADD0-D53B01795960}"/>
              </a:ext>
            </a:extLst>
          </p:cNvPr>
          <p:cNvSpPr txBox="1">
            <a:spLocks noGrp="1"/>
          </p:cNvSpPr>
          <p:nvPr>
            <p:ph type="title"/>
          </p:nvPr>
        </p:nvSpPr>
        <p:spPr>
          <a:xfrm>
            <a:off x="629838" y="365129"/>
            <a:ext cx="7886700" cy="1325559"/>
          </a:xfrm>
        </p:spPr>
        <p:txBody>
          <a:bodyPr/>
          <a:lstStyle>
            <a:lvl1pPr>
              <a:defRPr/>
            </a:lvl1pPr>
          </a:lstStyle>
          <a:p>
            <a:pPr lvl="0"/>
            <a:r>
              <a:rPr lang="pl-PL"/>
              <a:t>Kliknij, aby edytować styl</a:t>
            </a:r>
            <a:endParaRPr lang="en-US"/>
          </a:p>
        </p:txBody>
      </p:sp>
      <p:sp>
        <p:nvSpPr>
          <p:cNvPr id="3" name="Text Placeholder 2">
            <a:extLst>
              <a:ext uri="{FF2B5EF4-FFF2-40B4-BE49-F238E27FC236}">
                <a16:creationId xmlns:a16="http://schemas.microsoft.com/office/drawing/2014/main" id="{55080F74-E73D-3A3B-683E-8CDA0617FDB5}"/>
              </a:ext>
            </a:extLst>
          </p:cNvPr>
          <p:cNvSpPr txBox="1">
            <a:spLocks noGrp="1"/>
          </p:cNvSpPr>
          <p:nvPr>
            <p:ph type="body" idx="1"/>
          </p:nvPr>
        </p:nvSpPr>
        <p:spPr>
          <a:xfrm>
            <a:off x="629838" y="1681160"/>
            <a:ext cx="3868341" cy="823910"/>
          </a:xfrm>
        </p:spPr>
        <p:txBody>
          <a:bodyPr anchor="b"/>
          <a:lstStyle>
            <a:lvl1pPr marL="0" indent="0">
              <a:buNone/>
              <a:defRPr sz="2400" b="1"/>
            </a:lvl1pPr>
          </a:lstStyle>
          <a:p>
            <a:pPr lvl="0"/>
            <a:r>
              <a:rPr lang="pl-PL"/>
              <a:t>Kliknij, aby edytować style wzorca tekstu</a:t>
            </a:r>
          </a:p>
        </p:txBody>
      </p:sp>
      <p:sp>
        <p:nvSpPr>
          <p:cNvPr id="4" name="Content Placeholder 3">
            <a:extLst>
              <a:ext uri="{FF2B5EF4-FFF2-40B4-BE49-F238E27FC236}">
                <a16:creationId xmlns:a16="http://schemas.microsoft.com/office/drawing/2014/main" id="{FBEB6737-CB82-EAA7-27DE-B667D73C2DA5}"/>
              </a:ext>
            </a:extLst>
          </p:cNvPr>
          <p:cNvSpPr txBox="1">
            <a:spLocks noGrp="1"/>
          </p:cNvSpPr>
          <p:nvPr>
            <p:ph idx="2"/>
          </p:nvPr>
        </p:nvSpPr>
        <p:spPr>
          <a:xfrm>
            <a:off x="629838" y="2505071"/>
            <a:ext cx="3868341" cy="3684583"/>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Text Placeholder 4">
            <a:extLst>
              <a:ext uri="{FF2B5EF4-FFF2-40B4-BE49-F238E27FC236}">
                <a16:creationId xmlns:a16="http://schemas.microsoft.com/office/drawing/2014/main" id="{42DC6EAD-324A-65CC-51FD-00FF83CBB608}"/>
              </a:ext>
            </a:extLst>
          </p:cNvPr>
          <p:cNvSpPr txBox="1">
            <a:spLocks noGrp="1"/>
          </p:cNvSpPr>
          <p:nvPr>
            <p:ph type="body" idx="3"/>
          </p:nvPr>
        </p:nvSpPr>
        <p:spPr>
          <a:xfrm>
            <a:off x="4629149" y="1681160"/>
            <a:ext cx="3887388" cy="823910"/>
          </a:xfrm>
        </p:spPr>
        <p:txBody>
          <a:bodyPr anchor="b"/>
          <a:lstStyle>
            <a:lvl1pPr marL="0" indent="0">
              <a:buNone/>
              <a:defRPr sz="2400" b="1"/>
            </a:lvl1pPr>
          </a:lstStyle>
          <a:p>
            <a:pPr lvl="0"/>
            <a:r>
              <a:rPr lang="pl-PL"/>
              <a:t>Kliknij, aby edytować style wzorca tekstu</a:t>
            </a:r>
          </a:p>
        </p:txBody>
      </p:sp>
      <p:sp>
        <p:nvSpPr>
          <p:cNvPr id="6" name="Content Placeholder 5">
            <a:extLst>
              <a:ext uri="{FF2B5EF4-FFF2-40B4-BE49-F238E27FC236}">
                <a16:creationId xmlns:a16="http://schemas.microsoft.com/office/drawing/2014/main" id="{5A1E1A46-5FAC-C2DE-91C4-DF50B5902E6B}"/>
              </a:ext>
            </a:extLst>
          </p:cNvPr>
          <p:cNvSpPr txBox="1">
            <a:spLocks noGrp="1"/>
          </p:cNvSpPr>
          <p:nvPr>
            <p:ph idx="4"/>
          </p:nvPr>
        </p:nvSpPr>
        <p:spPr>
          <a:xfrm>
            <a:off x="4629149" y="2505071"/>
            <a:ext cx="3887388" cy="3684583"/>
          </a:xfrm>
        </p:spPr>
        <p:txBody>
          <a:bodyPr/>
          <a:lstStyle>
            <a:lvl1pPr>
              <a:defRPr/>
            </a:lvl1pPr>
            <a:lvl2pPr>
              <a:defRPr/>
            </a:lvl2pPr>
            <a:lvl3pPr>
              <a:defRPr/>
            </a:lvl3pPr>
            <a:lvl4pPr>
              <a:defRPr/>
            </a:lvl4pPr>
            <a:lvl5pPr>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Date Placeholder 6">
            <a:extLst>
              <a:ext uri="{FF2B5EF4-FFF2-40B4-BE49-F238E27FC236}">
                <a16:creationId xmlns:a16="http://schemas.microsoft.com/office/drawing/2014/main" id="{A57118D2-6EEA-3220-2C3A-64D474400DC8}"/>
              </a:ext>
            </a:extLst>
          </p:cNvPr>
          <p:cNvSpPr txBox="1">
            <a:spLocks noGrp="1"/>
          </p:cNvSpPr>
          <p:nvPr>
            <p:ph type="dt" sz="half" idx="7"/>
          </p:nvPr>
        </p:nvSpPr>
        <p:spPr/>
        <p:txBody>
          <a:bodyPr/>
          <a:lstStyle>
            <a:lvl1pPr>
              <a:defRPr/>
            </a:lvl1pPr>
          </a:lstStyle>
          <a:p>
            <a:pPr lvl="0"/>
            <a:fld id="{79CCBDB8-95D6-4CD1-A888-F1B239B72776}" type="datetime1">
              <a:rPr lang="pl-PL"/>
              <a:pPr lvl="0"/>
              <a:t>23.08.2023</a:t>
            </a:fld>
            <a:endParaRPr lang="pl-PL"/>
          </a:p>
        </p:txBody>
      </p:sp>
      <p:sp>
        <p:nvSpPr>
          <p:cNvPr id="8" name="Footer Placeholder 7">
            <a:extLst>
              <a:ext uri="{FF2B5EF4-FFF2-40B4-BE49-F238E27FC236}">
                <a16:creationId xmlns:a16="http://schemas.microsoft.com/office/drawing/2014/main" id="{87499316-3DF8-2ED1-5EDE-1A24C98A5170}"/>
              </a:ext>
            </a:extLst>
          </p:cNvPr>
          <p:cNvSpPr txBox="1">
            <a:spLocks noGrp="1"/>
          </p:cNvSpPr>
          <p:nvPr>
            <p:ph type="ftr" sz="quarter" idx="9"/>
          </p:nvPr>
        </p:nvSpPr>
        <p:spPr/>
        <p:txBody>
          <a:bodyPr/>
          <a:lstStyle>
            <a:lvl1pPr>
              <a:defRPr/>
            </a:lvl1pPr>
          </a:lstStyle>
          <a:p>
            <a:pPr lvl="0"/>
            <a:endParaRPr lang="pl-PL"/>
          </a:p>
        </p:txBody>
      </p:sp>
      <p:sp>
        <p:nvSpPr>
          <p:cNvPr id="9" name="Slide Number Placeholder 8">
            <a:extLst>
              <a:ext uri="{FF2B5EF4-FFF2-40B4-BE49-F238E27FC236}">
                <a16:creationId xmlns:a16="http://schemas.microsoft.com/office/drawing/2014/main" id="{8AA946FF-7D97-D627-3122-0CB59BC5060E}"/>
              </a:ext>
            </a:extLst>
          </p:cNvPr>
          <p:cNvSpPr txBox="1">
            <a:spLocks noGrp="1"/>
          </p:cNvSpPr>
          <p:nvPr>
            <p:ph type="sldNum" sz="quarter" idx="8"/>
          </p:nvPr>
        </p:nvSpPr>
        <p:spPr/>
        <p:txBody>
          <a:bodyPr/>
          <a:lstStyle>
            <a:lvl1pPr>
              <a:defRPr/>
            </a:lvl1pPr>
          </a:lstStyle>
          <a:p>
            <a:pPr lvl="0"/>
            <a:fld id="{043C925C-0360-49DE-B187-6C0AA737F106}" type="slidenum">
              <a:t>‹#›</a:t>
            </a:fld>
            <a:endParaRPr lang="pl-PL"/>
          </a:p>
        </p:txBody>
      </p:sp>
    </p:spTree>
    <p:extLst>
      <p:ext uri="{BB962C8B-B14F-4D97-AF65-F5344CB8AC3E}">
        <p14:creationId xmlns:p14="http://schemas.microsoft.com/office/powerpoint/2010/main" val="3171988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60E36-6322-B2D3-2956-B0E184C1090D}"/>
              </a:ext>
            </a:extLst>
          </p:cNvPr>
          <p:cNvSpPr txBox="1">
            <a:spLocks noGrp="1"/>
          </p:cNvSpPr>
          <p:nvPr>
            <p:ph type="title"/>
          </p:nvPr>
        </p:nvSpPr>
        <p:spPr/>
        <p:txBody>
          <a:bodyPr/>
          <a:lstStyle>
            <a:lvl1pPr>
              <a:defRPr/>
            </a:lvl1pPr>
          </a:lstStyle>
          <a:p>
            <a:pPr lvl="0"/>
            <a:r>
              <a:rPr lang="pl-PL"/>
              <a:t>Kliknij, aby edytować styl</a:t>
            </a:r>
            <a:endParaRPr lang="en-US"/>
          </a:p>
        </p:txBody>
      </p:sp>
      <p:sp>
        <p:nvSpPr>
          <p:cNvPr id="3" name="Date Placeholder 2">
            <a:extLst>
              <a:ext uri="{FF2B5EF4-FFF2-40B4-BE49-F238E27FC236}">
                <a16:creationId xmlns:a16="http://schemas.microsoft.com/office/drawing/2014/main" id="{A3E9D60F-4B29-D1B6-D612-32C68360D1A4}"/>
              </a:ext>
            </a:extLst>
          </p:cNvPr>
          <p:cNvSpPr txBox="1">
            <a:spLocks noGrp="1"/>
          </p:cNvSpPr>
          <p:nvPr>
            <p:ph type="dt" sz="half" idx="7"/>
          </p:nvPr>
        </p:nvSpPr>
        <p:spPr/>
        <p:txBody>
          <a:bodyPr/>
          <a:lstStyle>
            <a:lvl1pPr>
              <a:defRPr/>
            </a:lvl1pPr>
          </a:lstStyle>
          <a:p>
            <a:pPr lvl="0"/>
            <a:fld id="{1900BABE-6B9C-47F9-9689-9116C8128690}" type="datetime1">
              <a:rPr lang="pl-PL"/>
              <a:pPr lvl="0"/>
              <a:t>23.08.2023</a:t>
            </a:fld>
            <a:endParaRPr lang="pl-PL"/>
          </a:p>
        </p:txBody>
      </p:sp>
      <p:sp>
        <p:nvSpPr>
          <p:cNvPr id="4" name="Footer Placeholder 3">
            <a:extLst>
              <a:ext uri="{FF2B5EF4-FFF2-40B4-BE49-F238E27FC236}">
                <a16:creationId xmlns:a16="http://schemas.microsoft.com/office/drawing/2014/main" id="{6FB07366-DAE1-43E0-0B01-CA55B3A06E29}"/>
              </a:ext>
            </a:extLst>
          </p:cNvPr>
          <p:cNvSpPr txBox="1">
            <a:spLocks noGrp="1"/>
          </p:cNvSpPr>
          <p:nvPr>
            <p:ph type="ftr" sz="quarter" idx="9"/>
          </p:nvPr>
        </p:nvSpPr>
        <p:spPr/>
        <p:txBody>
          <a:bodyPr/>
          <a:lstStyle>
            <a:lvl1pPr>
              <a:defRPr/>
            </a:lvl1pPr>
          </a:lstStyle>
          <a:p>
            <a:pPr lvl="0"/>
            <a:endParaRPr lang="pl-PL"/>
          </a:p>
        </p:txBody>
      </p:sp>
      <p:sp>
        <p:nvSpPr>
          <p:cNvPr id="5" name="Slide Number Placeholder 4">
            <a:extLst>
              <a:ext uri="{FF2B5EF4-FFF2-40B4-BE49-F238E27FC236}">
                <a16:creationId xmlns:a16="http://schemas.microsoft.com/office/drawing/2014/main" id="{C8F86C67-87B6-984D-8D12-8074C49EEAC3}"/>
              </a:ext>
            </a:extLst>
          </p:cNvPr>
          <p:cNvSpPr txBox="1">
            <a:spLocks noGrp="1"/>
          </p:cNvSpPr>
          <p:nvPr>
            <p:ph type="sldNum" sz="quarter" idx="8"/>
          </p:nvPr>
        </p:nvSpPr>
        <p:spPr/>
        <p:txBody>
          <a:bodyPr/>
          <a:lstStyle>
            <a:lvl1pPr>
              <a:defRPr/>
            </a:lvl1pPr>
          </a:lstStyle>
          <a:p>
            <a:pPr lvl="0"/>
            <a:fld id="{B9E7EC9D-9731-4A86-91F8-22F77C100520}" type="slidenum">
              <a:t>‹#›</a:t>
            </a:fld>
            <a:endParaRPr lang="pl-PL"/>
          </a:p>
        </p:txBody>
      </p:sp>
    </p:spTree>
    <p:extLst>
      <p:ext uri="{BB962C8B-B14F-4D97-AF65-F5344CB8AC3E}">
        <p14:creationId xmlns:p14="http://schemas.microsoft.com/office/powerpoint/2010/main" val="3731671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2F3E8C-6AC6-EB37-0B25-B7DD80B7B83E}"/>
              </a:ext>
            </a:extLst>
          </p:cNvPr>
          <p:cNvSpPr txBox="1">
            <a:spLocks noGrp="1"/>
          </p:cNvSpPr>
          <p:nvPr>
            <p:ph type="dt" sz="half" idx="7"/>
          </p:nvPr>
        </p:nvSpPr>
        <p:spPr/>
        <p:txBody>
          <a:bodyPr/>
          <a:lstStyle>
            <a:lvl1pPr>
              <a:defRPr/>
            </a:lvl1pPr>
          </a:lstStyle>
          <a:p>
            <a:pPr lvl="0"/>
            <a:fld id="{81143564-D59B-44A6-8718-3DFB8FAE8B9A}" type="datetime1">
              <a:rPr lang="pl-PL"/>
              <a:pPr lvl="0"/>
              <a:t>23.08.2023</a:t>
            </a:fld>
            <a:endParaRPr lang="pl-PL"/>
          </a:p>
        </p:txBody>
      </p:sp>
      <p:sp>
        <p:nvSpPr>
          <p:cNvPr id="3" name="Footer Placeholder 2">
            <a:extLst>
              <a:ext uri="{FF2B5EF4-FFF2-40B4-BE49-F238E27FC236}">
                <a16:creationId xmlns:a16="http://schemas.microsoft.com/office/drawing/2014/main" id="{61C1B384-B0E5-AFBB-447E-03C5D1660449}"/>
              </a:ext>
            </a:extLst>
          </p:cNvPr>
          <p:cNvSpPr txBox="1">
            <a:spLocks noGrp="1"/>
          </p:cNvSpPr>
          <p:nvPr>
            <p:ph type="ftr" sz="quarter" idx="9"/>
          </p:nvPr>
        </p:nvSpPr>
        <p:spPr/>
        <p:txBody>
          <a:bodyPr/>
          <a:lstStyle>
            <a:lvl1pPr>
              <a:defRPr/>
            </a:lvl1pPr>
          </a:lstStyle>
          <a:p>
            <a:pPr lvl="0"/>
            <a:endParaRPr lang="pl-PL"/>
          </a:p>
        </p:txBody>
      </p:sp>
      <p:sp>
        <p:nvSpPr>
          <p:cNvPr id="4" name="Slide Number Placeholder 3">
            <a:extLst>
              <a:ext uri="{FF2B5EF4-FFF2-40B4-BE49-F238E27FC236}">
                <a16:creationId xmlns:a16="http://schemas.microsoft.com/office/drawing/2014/main" id="{A963F4A9-62E2-D92C-8376-324EE491297C}"/>
              </a:ext>
            </a:extLst>
          </p:cNvPr>
          <p:cNvSpPr txBox="1">
            <a:spLocks noGrp="1"/>
          </p:cNvSpPr>
          <p:nvPr>
            <p:ph type="sldNum" sz="quarter" idx="8"/>
          </p:nvPr>
        </p:nvSpPr>
        <p:spPr/>
        <p:txBody>
          <a:bodyPr/>
          <a:lstStyle>
            <a:lvl1pPr>
              <a:defRPr/>
            </a:lvl1pPr>
          </a:lstStyle>
          <a:p>
            <a:pPr lvl="0"/>
            <a:fld id="{370C451A-5167-438C-B874-92C3A0F27B9F}" type="slidenum">
              <a:t>‹#›</a:t>
            </a:fld>
            <a:endParaRPr lang="pl-PL"/>
          </a:p>
        </p:txBody>
      </p:sp>
    </p:spTree>
    <p:extLst>
      <p:ext uri="{BB962C8B-B14F-4D97-AF65-F5344CB8AC3E}">
        <p14:creationId xmlns:p14="http://schemas.microsoft.com/office/powerpoint/2010/main" val="403723704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DD967-F6CF-DCF8-CB2A-F8982267D78A}"/>
              </a:ext>
            </a:extLst>
          </p:cNvPr>
          <p:cNvSpPr txBox="1">
            <a:spLocks noGrp="1"/>
          </p:cNvSpPr>
          <p:nvPr>
            <p:ph type="title"/>
          </p:nvPr>
        </p:nvSpPr>
        <p:spPr>
          <a:xfrm>
            <a:off x="629838" y="457200"/>
            <a:ext cx="2949177" cy="1600200"/>
          </a:xfrm>
        </p:spPr>
        <p:txBody>
          <a:bodyPr anchor="b"/>
          <a:lstStyle>
            <a:lvl1pPr>
              <a:defRPr sz="3200"/>
            </a:lvl1pPr>
          </a:lstStyle>
          <a:p>
            <a:pPr lvl="0"/>
            <a:r>
              <a:rPr lang="pl-PL"/>
              <a:t>Kliknij, aby edytować styl</a:t>
            </a:r>
            <a:endParaRPr lang="en-US"/>
          </a:p>
        </p:txBody>
      </p:sp>
      <p:sp>
        <p:nvSpPr>
          <p:cNvPr id="3" name="Content Placeholder 2">
            <a:extLst>
              <a:ext uri="{FF2B5EF4-FFF2-40B4-BE49-F238E27FC236}">
                <a16:creationId xmlns:a16="http://schemas.microsoft.com/office/drawing/2014/main" id="{623A6E47-FFD6-EAEE-8528-D55B695DF9A3}"/>
              </a:ext>
            </a:extLst>
          </p:cNvPr>
          <p:cNvSpPr txBox="1">
            <a:spLocks noGrp="1"/>
          </p:cNvSpPr>
          <p:nvPr>
            <p:ph idx="1"/>
          </p:nvPr>
        </p:nvSpPr>
        <p:spPr>
          <a:xfrm>
            <a:off x="3887388" y="987423"/>
            <a:ext cx="4629149" cy="4873623"/>
          </a:xfrm>
        </p:spPr>
        <p:txBody>
          <a:bodyPr/>
          <a:lstStyle>
            <a:lvl1pPr>
              <a:defRPr sz="3200"/>
            </a:lvl1pPr>
            <a:lvl2pPr>
              <a:defRPr sz="2800"/>
            </a:lvl2pPr>
            <a:lvl3pPr>
              <a:defRPr sz="2400"/>
            </a:lvl3pPr>
            <a:lvl4pPr>
              <a:defRPr sz="2000"/>
            </a:lvl4pPr>
            <a:lvl5pPr>
              <a:defRPr sz="2000"/>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Text Placeholder 3">
            <a:extLst>
              <a:ext uri="{FF2B5EF4-FFF2-40B4-BE49-F238E27FC236}">
                <a16:creationId xmlns:a16="http://schemas.microsoft.com/office/drawing/2014/main" id="{611FF596-AE01-48AB-392B-0B1368C61440}"/>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pl-PL"/>
              <a:t>Kliknij, aby edytować style wzorca tekstu</a:t>
            </a:r>
          </a:p>
        </p:txBody>
      </p:sp>
      <p:sp>
        <p:nvSpPr>
          <p:cNvPr id="5" name="Date Placeholder 4">
            <a:extLst>
              <a:ext uri="{FF2B5EF4-FFF2-40B4-BE49-F238E27FC236}">
                <a16:creationId xmlns:a16="http://schemas.microsoft.com/office/drawing/2014/main" id="{7337055D-41B3-54A7-BFDB-B1F1F4B9F813}"/>
              </a:ext>
            </a:extLst>
          </p:cNvPr>
          <p:cNvSpPr txBox="1">
            <a:spLocks noGrp="1"/>
          </p:cNvSpPr>
          <p:nvPr>
            <p:ph type="dt" sz="half" idx="7"/>
          </p:nvPr>
        </p:nvSpPr>
        <p:spPr/>
        <p:txBody>
          <a:bodyPr/>
          <a:lstStyle>
            <a:lvl1pPr>
              <a:defRPr/>
            </a:lvl1pPr>
          </a:lstStyle>
          <a:p>
            <a:pPr lvl="0"/>
            <a:fld id="{41F2CD97-8B7B-4A96-8706-596FC06FAC3C}" type="datetime1">
              <a:rPr lang="pl-PL"/>
              <a:pPr lvl="0"/>
              <a:t>23.08.2023</a:t>
            </a:fld>
            <a:endParaRPr lang="pl-PL"/>
          </a:p>
        </p:txBody>
      </p:sp>
      <p:sp>
        <p:nvSpPr>
          <p:cNvPr id="6" name="Footer Placeholder 5">
            <a:extLst>
              <a:ext uri="{FF2B5EF4-FFF2-40B4-BE49-F238E27FC236}">
                <a16:creationId xmlns:a16="http://schemas.microsoft.com/office/drawing/2014/main" id="{91391F93-2742-A7C8-257D-A924FD0161CB}"/>
              </a:ext>
            </a:extLst>
          </p:cNvPr>
          <p:cNvSpPr txBox="1">
            <a:spLocks noGrp="1"/>
          </p:cNvSpPr>
          <p:nvPr>
            <p:ph type="ftr" sz="quarter" idx="9"/>
          </p:nvPr>
        </p:nvSpPr>
        <p:spPr/>
        <p:txBody>
          <a:bodyPr/>
          <a:lstStyle>
            <a:lvl1pPr>
              <a:defRPr/>
            </a:lvl1pPr>
          </a:lstStyle>
          <a:p>
            <a:pPr lvl="0"/>
            <a:endParaRPr lang="pl-PL"/>
          </a:p>
        </p:txBody>
      </p:sp>
      <p:sp>
        <p:nvSpPr>
          <p:cNvPr id="7" name="Slide Number Placeholder 6">
            <a:extLst>
              <a:ext uri="{FF2B5EF4-FFF2-40B4-BE49-F238E27FC236}">
                <a16:creationId xmlns:a16="http://schemas.microsoft.com/office/drawing/2014/main" id="{8F513DBE-37A1-4DF3-79A8-8199EC0B999E}"/>
              </a:ext>
            </a:extLst>
          </p:cNvPr>
          <p:cNvSpPr txBox="1">
            <a:spLocks noGrp="1"/>
          </p:cNvSpPr>
          <p:nvPr>
            <p:ph type="sldNum" sz="quarter" idx="8"/>
          </p:nvPr>
        </p:nvSpPr>
        <p:spPr/>
        <p:txBody>
          <a:bodyPr/>
          <a:lstStyle>
            <a:lvl1pPr>
              <a:defRPr/>
            </a:lvl1pPr>
          </a:lstStyle>
          <a:p>
            <a:pPr lvl="0"/>
            <a:fld id="{75D274FD-C607-4A53-94B6-09302531B9BB}" type="slidenum">
              <a:t>‹#›</a:t>
            </a:fld>
            <a:endParaRPr lang="pl-PL"/>
          </a:p>
        </p:txBody>
      </p:sp>
    </p:spTree>
    <p:extLst>
      <p:ext uri="{BB962C8B-B14F-4D97-AF65-F5344CB8AC3E}">
        <p14:creationId xmlns:p14="http://schemas.microsoft.com/office/powerpoint/2010/main" val="3794991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9DC9-1171-874C-EEFA-E6C3DA37AABA}"/>
              </a:ext>
            </a:extLst>
          </p:cNvPr>
          <p:cNvSpPr txBox="1">
            <a:spLocks noGrp="1"/>
          </p:cNvSpPr>
          <p:nvPr>
            <p:ph type="title"/>
          </p:nvPr>
        </p:nvSpPr>
        <p:spPr>
          <a:xfrm>
            <a:off x="629838" y="457200"/>
            <a:ext cx="2949177" cy="1600200"/>
          </a:xfrm>
        </p:spPr>
        <p:txBody>
          <a:bodyPr anchor="b"/>
          <a:lstStyle>
            <a:lvl1pPr>
              <a:defRPr sz="3200"/>
            </a:lvl1pPr>
          </a:lstStyle>
          <a:p>
            <a:pPr lvl="0"/>
            <a:r>
              <a:rPr lang="pl-PL"/>
              <a:t>Kliknij, aby edytować styl</a:t>
            </a:r>
            <a:endParaRPr lang="en-US"/>
          </a:p>
        </p:txBody>
      </p:sp>
      <p:sp>
        <p:nvSpPr>
          <p:cNvPr id="3" name="Picture Placeholder 2">
            <a:extLst>
              <a:ext uri="{FF2B5EF4-FFF2-40B4-BE49-F238E27FC236}">
                <a16:creationId xmlns:a16="http://schemas.microsoft.com/office/drawing/2014/main" id="{ADD984A2-184E-292A-E3FE-715DA3A5F0D0}"/>
              </a:ext>
            </a:extLst>
          </p:cNvPr>
          <p:cNvSpPr txBox="1">
            <a:spLocks noGrp="1"/>
          </p:cNvSpPr>
          <p:nvPr>
            <p:ph type="pic" idx="1"/>
          </p:nvPr>
        </p:nvSpPr>
        <p:spPr>
          <a:xfrm>
            <a:off x="3887388" y="987423"/>
            <a:ext cx="4629149" cy="4873623"/>
          </a:xfrm>
        </p:spPr>
        <p:txBody>
          <a:bodyPr/>
          <a:lstStyle>
            <a:lvl1pPr marL="0" indent="0">
              <a:buNone/>
              <a:defRPr sz="3200"/>
            </a:lvl1pPr>
          </a:lstStyle>
          <a:p>
            <a:pPr lvl="0"/>
            <a:r>
              <a:rPr lang="pl-PL"/>
              <a:t>Kliknij ikonę, aby dodać obraz</a:t>
            </a:r>
            <a:endParaRPr lang="en-US"/>
          </a:p>
        </p:txBody>
      </p:sp>
      <p:sp>
        <p:nvSpPr>
          <p:cNvPr id="4" name="Text Placeholder 3">
            <a:extLst>
              <a:ext uri="{FF2B5EF4-FFF2-40B4-BE49-F238E27FC236}">
                <a16:creationId xmlns:a16="http://schemas.microsoft.com/office/drawing/2014/main" id="{47F369E1-7DE1-712F-8421-70A0DC1BBBD7}"/>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pl-PL"/>
              <a:t>Kliknij, aby edytować style wzorca tekstu</a:t>
            </a:r>
          </a:p>
        </p:txBody>
      </p:sp>
      <p:sp>
        <p:nvSpPr>
          <p:cNvPr id="5" name="Date Placeholder 4">
            <a:extLst>
              <a:ext uri="{FF2B5EF4-FFF2-40B4-BE49-F238E27FC236}">
                <a16:creationId xmlns:a16="http://schemas.microsoft.com/office/drawing/2014/main" id="{47A95408-139E-3F0F-F91E-A70EDC36A690}"/>
              </a:ext>
            </a:extLst>
          </p:cNvPr>
          <p:cNvSpPr txBox="1">
            <a:spLocks noGrp="1"/>
          </p:cNvSpPr>
          <p:nvPr>
            <p:ph type="dt" sz="half" idx="7"/>
          </p:nvPr>
        </p:nvSpPr>
        <p:spPr/>
        <p:txBody>
          <a:bodyPr/>
          <a:lstStyle>
            <a:lvl1pPr>
              <a:defRPr/>
            </a:lvl1pPr>
          </a:lstStyle>
          <a:p>
            <a:pPr lvl="0"/>
            <a:fld id="{FED5FFC3-A46A-433C-A07E-E72C124A6A29}" type="datetime1">
              <a:rPr lang="pl-PL"/>
              <a:pPr lvl="0"/>
              <a:t>23.08.2023</a:t>
            </a:fld>
            <a:endParaRPr lang="pl-PL"/>
          </a:p>
        </p:txBody>
      </p:sp>
      <p:sp>
        <p:nvSpPr>
          <p:cNvPr id="6" name="Footer Placeholder 5">
            <a:extLst>
              <a:ext uri="{FF2B5EF4-FFF2-40B4-BE49-F238E27FC236}">
                <a16:creationId xmlns:a16="http://schemas.microsoft.com/office/drawing/2014/main" id="{69CD3B7A-7E13-E24B-4C3A-5B64D6FC0140}"/>
              </a:ext>
            </a:extLst>
          </p:cNvPr>
          <p:cNvSpPr txBox="1">
            <a:spLocks noGrp="1"/>
          </p:cNvSpPr>
          <p:nvPr>
            <p:ph type="ftr" sz="quarter" idx="9"/>
          </p:nvPr>
        </p:nvSpPr>
        <p:spPr/>
        <p:txBody>
          <a:bodyPr/>
          <a:lstStyle>
            <a:lvl1pPr>
              <a:defRPr/>
            </a:lvl1pPr>
          </a:lstStyle>
          <a:p>
            <a:pPr lvl="0"/>
            <a:endParaRPr lang="pl-PL"/>
          </a:p>
        </p:txBody>
      </p:sp>
      <p:sp>
        <p:nvSpPr>
          <p:cNvPr id="7" name="Slide Number Placeholder 6">
            <a:extLst>
              <a:ext uri="{FF2B5EF4-FFF2-40B4-BE49-F238E27FC236}">
                <a16:creationId xmlns:a16="http://schemas.microsoft.com/office/drawing/2014/main" id="{A9198B4D-1B45-7B71-0CC1-75B794712B4C}"/>
              </a:ext>
            </a:extLst>
          </p:cNvPr>
          <p:cNvSpPr txBox="1">
            <a:spLocks noGrp="1"/>
          </p:cNvSpPr>
          <p:nvPr>
            <p:ph type="sldNum" sz="quarter" idx="8"/>
          </p:nvPr>
        </p:nvSpPr>
        <p:spPr/>
        <p:txBody>
          <a:bodyPr/>
          <a:lstStyle>
            <a:lvl1pPr>
              <a:defRPr/>
            </a:lvl1pPr>
          </a:lstStyle>
          <a:p>
            <a:pPr lvl="0"/>
            <a:fld id="{6639D79A-DDC8-4DF1-BF24-23BD7645D190}" type="slidenum">
              <a:t>‹#›</a:t>
            </a:fld>
            <a:endParaRPr lang="pl-PL"/>
          </a:p>
        </p:txBody>
      </p:sp>
    </p:spTree>
    <p:extLst>
      <p:ext uri="{BB962C8B-B14F-4D97-AF65-F5344CB8AC3E}">
        <p14:creationId xmlns:p14="http://schemas.microsoft.com/office/powerpoint/2010/main" val="4263121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72DD6B-96D8-03FE-C6CB-106A64210DB6}"/>
              </a:ext>
            </a:extLst>
          </p:cNvPr>
          <p:cNvSpPr txBox="1">
            <a:spLocks noGrp="1"/>
          </p:cNvSpPr>
          <p:nvPr>
            <p:ph type="title"/>
          </p:nvPr>
        </p:nvSpPr>
        <p:spPr>
          <a:xfrm>
            <a:off x="628650" y="365129"/>
            <a:ext cx="7886700" cy="1325559"/>
          </a:xfrm>
          <a:prstGeom prst="rect">
            <a:avLst/>
          </a:prstGeom>
          <a:noFill/>
          <a:ln>
            <a:noFill/>
          </a:ln>
        </p:spPr>
        <p:txBody>
          <a:bodyPr vert="horz" wrap="square" lIns="91440" tIns="45720" rIns="91440" bIns="45720" anchor="ctr" anchorCtr="0" compatLnSpc="1">
            <a:normAutofit/>
          </a:bodyPr>
          <a:lstStyle/>
          <a:p>
            <a:pPr lvl="0"/>
            <a:r>
              <a:rPr lang="pl-PL"/>
              <a:t>Kliknij, aby edytować styl</a:t>
            </a:r>
            <a:endParaRPr lang="en-US"/>
          </a:p>
        </p:txBody>
      </p:sp>
      <p:sp>
        <p:nvSpPr>
          <p:cNvPr id="3" name="Text Placeholder 2">
            <a:extLst>
              <a:ext uri="{FF2B5EF4-FFF2-40B4-BE49-F238E27FC236}">
                <a16:creationId xmlns:a16="http://schemas.microsoft.com/office/drawing/2014/main" id="{B9CDA3D1-1812-646A-F94C-4B82CD361B7E}"/>
              </a:ext>
            </a:extLst>
          </p:cNvPr>
          <p:cNvSpPr txBox="1">
            <a:spLocks noGrp="1"/>
          </p:cNvSpPr>
          <p:nvPr>
            <p:ph type="body" idx="1"/>
          </p:nvPr>
        </p:nvSpPr>
        <p:spPr>
          <a:xfrm>
            <a:off x="628650" y="1825627"/>
            <a:ext cx="7886700" cy="4351336"/>
          </a:xfrm>
          <a:prstGeom prst="rect">
            <a:avLst/>
          </a:prstGeom>
          <a:noFill/>
          <a:ln>
            <a:noFill/>
          </a:ln>
        </p:spPr>
        <p:txBody>
          <a:bodyPr vert="horz" wrap="square" lIns="91440" tIns="45720" rIns="91440" bIns="45720" anchor="t" anchorCtr="0" compatLnSpc="1">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a:extLst>
              <a:ext uri="{FF2B5EF4-FFF2-40B4-BE49-F238E27FC236}">
                <a16:creationId xmlns:a16="http://schemas.microsoft.com/office/drawing/2014/main" id="{DB3A9D03-30A0-D395-2B2E-10E19C29DEE6}"/>
              </a:ext>
            </a:extLst>
          </p:cNvPr>
          <p:cNvSpPr txBox="1">
            <a:spLocks noGrp="1"/>
          </p:cNvSpPr>
          <p:nvPr>
            <p:ph type="dt" sz="half" idx="2"/>
          </p:nvPr>
        </p:nvSpPr>
        <p:spPr>
          <a:xfrm>
            <a:off x="628650"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pl-PL" sz="1200" b="0" i="0" u="none" strike="noStrike" kern="1200" cap="none" spc="0" baseline="0">
                <a:solidFill>
                  <a:srgbClr val="898989"/>
                </a:solidFill>
                <a:uFillTx/>
                <a:latin typeface="Calibri"/>
              </a:defRPr>
            </a:lvl1pPr>
          </a:lstStyle>
          <a:p>
            <a:pPr lvl="0"/>
            <a:fld id="{1BF42645-C5FB-4BB8-B976-1CF446F7C125}" type="datetime1">
              <a:rPr lang="pl-PL"/>
              <a:pPr lvl="0"/>
              <a:t>23.08.2023</a:t>
            </a:fld>
            <a:endParaRPr lang="pl-PL"/>
          </a:p>
        </p:txBody>
      </p:sp>
      <p:sp>
        <p:nvSpPr>
          <p:cNvPr id="5" name="Footer Placeholder 4">
            <a:extLst>
              <a:ext uri="{FF2B5EF4-FFF2-40B4-BE49-F238E27FC236}">
                <a16:creationId xmlns:a16="http://schemas.microsoft.com/office/drawing/2014/main" id="{70F3E26F-8D68-4427-E1E1-045DF03EE12B}"/>
              </a:ext>
            </a:extLst>
          </p:cNvPr>
          <p:cNvSpPr txBox="1">
            <a:spLocks noGrp="1"/>
          </p:cNvSpPr>
          <p:nvPr>
            <p:ph type="ftr" sz="quarter" idx="3"/>
          </p:nvPr>
        </p:nvSpPr>
        <p:spPr>
          <a:xfrm>
            <a:off x="3028949" y="6356351"/>
            <a:ext cx="3086099"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pl-PL" sz="1200" b="0" i="0" u="none" strike="noStrike" kern="1200" cap="none" spc="0" baseline="0">
                <a:solidFill>
                  <a:srgbClr val="898989"/>
                </a:solidFill>
                <a:uFillTx/>
                <a:latin typeface="Calibri"/>
              </a:defRPr>
            </a:lvl1pPr>
          </a:lstStyle>
          <a:p>
            <a:pPr lvl="0"/>
            <a:endParaRPr lang="pl-PL"/>
          </a:p>
        </p:txBody>
      </p:sp>
      <p:sp>
        <p:nvSpPr>
          <p:cNvPr id="6" name="Slide Number Placeholder 5">
            <a:extLst>
              <a:ext uri="{FF2B5EF4-FFF2-40B4-BE49-F238E27FC236}">
                <a16:creationId xmlns:a16="http://schemas.microsoft.com/office/drawing/2014/main" id="{728D6ADE-4393-83BE-E140-6C2F136D1D1D}"/>
              </a:ext>
            </a:extLst>
          </p:cNvPr>
          <p:cNvSpPr txBox="1">
            <a:spLocks noGrp="1"/>
          </p:cNvSpPr>
          <p:nvPr>
            <p:ph type="sldNum" sz="quarter" idx="4"/>
          </p:nvPr>
        </p:nvSpPr>
        <p:spPr>
          <a:xfrm>
            <a:off x="6457949" y="6356351"/>
            <a:ext cx="20574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pl-PL" sz="1200" b="0" i="0" u="none" strike="noStrike" kern="1200" cap="none" spc="0" baseline="0">
                <a:solidFill>
                  <a:srgbClr val="898989"/>
                </a:solidFill>
                <a:uFillTx/>
                <a:latin typeface="Calibri"/>
              </a:defRPr>
            </a:lvl1pPr>
          </a:lstStyle>
          <a:p>
            <a:pPr lvl="0"/>
            <a:fld id="{FF87370C-7594-4413-AA8B-2B6CAF564FFF}" type="slidenum">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marL="0" marR="0" lvl="0" indent="0" algn="l" defTabSz="914400" rtl="0" fontAlgn="auto" hangingPunct="1">
        <a:lnSpc>
          <a:spcPct val="90000"/>
        </a:lnSpc>
        <a:spcBef>
          <a:spcPts val="0"/>
        </a:spcBef>
        <a:spcAft>
          <a:spcPts val="0"/>
        </a:spcAft>
        <a:buNone/>
        <a:tabLst/>
        <a:defRPr lang="pl-PL"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pl-PL"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pl-PL"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pl-PL"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pl-PL"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pl-PL"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a:blip r:embed="rId2"/>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E543C0-B1D7-AC88-537D-8C262983E23C}"/>
              </a:ext>
            </a:extLst>
          </p:cNvPr>
          <p:cNvSpPr txBox="1">
            <a:spLocks noGrp="1"/>
          </p:cNvSpPr>
          <p:nvPr>
            <p:ph type="ctrTitle"/>
          </p:nvPr>
        </p:nvSpPr>
        <p:spPr>
          <a:xfrm>
            <a:off x="987689" y="1808500"/>
            <a:ext cx="6858000" cy="1159934"/>
          </a:xfrm>
        </p:spPr>
        <p:txBody>
          <a:bodyPr>
            <a:noAutofit/>
          </a:bodyPr>
          <a:lstStyle/>
          <a:p>
            <a:pPr lvl="0"/>
            <a:r>
              <a:rPr lang="en-US" sz="4400" b="1" dirty="0">
                <a:solidFill>
                  <a:srgbClr val="0E2C8E"/>
                </a:solidFill>
                <a:latin typeface="Calibri"/>
              </a:rPr>
              <a:t>DIGITAL COLLECTIONS OF CULTURAL HERITAGE</a:t>
            </a:r>
            <a:endParaRPr lang="pl-PL" sz="4400" b="1" dirty="0">
              <a:solidFill>
                <a:srgbClr val="0E2C8E"/>
              </a:solidFill>
              <a:latin typeface="Calibri"/>
            </a:endParaRPr>
          </a:p>
        </p:txBody>
      </p:sp>
      <p:sp>
        <p:nvSpPr>
          <p:cNvPr id="3" name="Podtytuł 2">
            <a:extLst>
              <a:ext uri="{FF2B5EF4-FFF2-40B4-BE49-F238E27FC236}">
                <a16:creationId xmlns:a16="http://schemas.microsoft.com/office/drawing/2014/main" id="{B2E48BDF-6D0D-C78A-4076-82A57B30E2CB}"/>
              </a:ext>
            </a:extLst>
          </p:cNvPr>
          <p:cNvSpPr txBox="1">
            <a:spLocks noGrp="1"/>
          </p:cNvSpPr>
          <p:nvPr>
            <p:ph type="subTitle" idx="1"/>
          </p:nvPr>
        </p:nvSpPr>
        <p:spPr>
          <a:xfrm>
            <a:off x="926176" y="3801252"/>
            <a:ext cx="7065680" cy="392945"/>
          </a:xfrm>
        </p:spPr>
        <p:txBody>
          <a:bodyPr>
            <a:normAutofit fontScale="25000" lnSpcReduction="20000"/>
          </a:bodyPr>
          <a:lstStyle/>
          <a:p>
            <a:pPr lvl="0">
              <a:lnSpc>
                <a:spcPct val="80000"/>
              </a:lnSpc>
            </a:pPr>
            <a:r>
              <a:rPr lang="en-US" sz="9600" b="1" dirty="0">
                <a:solidFill>
                  <a:srgbClr val="0E2C8E"/>
                </a:solidFill>
              </a:rPr>
              <a:t>Learn how to promote culture and art of our territory through innovative digital channels</a:t>
            </a:r>
          </a:p>
          <a:p>
            <a:pPr lvl="0">
              <a:lnSpc>
                <a:spcPct val="80000"/>
              </a:lnSpc>
            </a:pPr>
            <a:endParaRPr lang="en-US" b="1" dirty="0">
              <a:solidFill>
                <a:srgbClr val="0E2C8E"/>
              </a:solidFill>
            </a:endParaRPr>
          </a:p>
          <a:p>
            <a:pPr lvl="0">
              <a:lnSpc>
                <a:spcPct val="80000"/>
              </a:lnSpc>
            </a:pPr>
            <a:endParaRPr lang="pl-PL" b="1" dirty="0">
              <a:solidFill>
                <a:srgbClr val="0E2C8E"/>
              </a:solidFill>
            </a:endParaRPr>
          </a:p>
        </p:txBody>
      </p:sp>
      <p:sp>
        <p:nvSpPr>
          <p:cNvPr id="4" name="Prostokąt 3">
            <a:extLst>
              <a:ext uri="{FF2B5EF4-FFF2-40B4-BE49-F238E27FC236}">
                <a16:creationId xmlns:a16="http://schemas.microsoft.com/office/drawing/2014/main" id="{64C40526-C077-5BD4-DF89-C2C90016FE42}"/>
              </a:ext>
            </a:extLst>
          </p:cNvPr>
          <p:cNvSpPr/>
          <p:nvPr/>
        </p:nvSpPr>
        <p:spPr>
          <a:xfrm>
            <a:off x="0" y="5926052"/>
            <a:ext cx="9144000" cy="971550"/>
          </a:xfrm>
          <a:prstGeom prst="rect">
            <a:avLst/>
          </a:prstGeom>
          <a:gradFill>
            <a:gsLst>
              <a:gs pos="0">
                <a:srgbClr val="B5D2EC"/>
              </a:gs>
              <a:gs pos="100000">
                <a:srgbClr val="0070C0"/>
              </a:gs>
            </a:gsLst>
            <a:lin ang="5400000"/>
          </a:gra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350" b="0" i="0" u="none" strike="noStrike" kern="0" cap="none" spc="0" baseline="0">
              <a:solidFill>
                <a:srgbClr val="FFFFFF"/>
              </a:solidFill>
              <a:uFillTx/>
              <a:latin typeface="Calibri"/>
            </a:endParaRPr>
          </a:p>
        </p:txBody>
      </p:sp>
      <p:pic>
        <p:nvPicPr>
          <p:cNvPr id="5" name="Obraz 4">
            <a:extLst>
              <a:ext uri="{FF2B5EF4-FFF2-40B4-BE49-F238E27FC236}">
                <a16:creationId xmlns:a16="http://schemas.microsoft.com/office/drawing/2014/main" id="{1BA9D59F-B8F1-7A39-CC75-4E74CED1456B}"/>
              </a:ext>
            </a:extLst>
          </p:cNvPr>
          <p:cNvPicPr>
            <a:picLocks noChangeAspect="1"/>
          </p:cNvPicPr>
          <p:nvPr/>
        </p:nvPicPr>
        <p:blipFill>
          <a:blip r:embed="rId3"/>
          <a:stretch>
            <a:fillRect/>
          </a:stretch>
        </p:blipFill>
        <p:spPr>
          <a:xfrm>
            <a:off x="5249588" y="5996443"/>
            <a:ext cx="2638418" cy="753648"/>
          </a:xfrm>
          <a:prstGeom prst="rect">
            <a:avLst/>
          </a:prstGeom>
          <a:noFill/>
          <a:ln cap="flat">
            <a:noFill/>
          </a:ln>
        </p:spPr>
      </p:pic>
      <p:pic>
        <p:nvPicPr>
          <p:cNvPr id="6" name="Obraz 9">
            <a:extLst>
              <a:ext uri="{FF2B5EF4-FFF2-40B4-BE49-F238E27FC236}">
                <a16:creationId xmlns:a16="http://schemas.microsoft.com/office/drawing/2014/main" id="{B687886B-2593-AE2A-749B-D3AD40E428D3}"/>
              </a:ext>
            </a:extLst>
          </p:cNvPr>
          <p:cNvPicPr>
            <a:picLocks noChangeAspect="1"/>
          </p:cNvPicPr>
          <p:nvPr/>
        </p:nvPicPr>
        <p:blipFill>
          <a:blip r:embed="rId4"/>
          <a:stretch>
            <a:fillRect/>
          </a:stretch>
        </p:blipFill>
        <p:spPr>
          <a:xfrm>
            <a:off x="1118612" y="6120893"/>
            <a:ext cx="2546777" cy="581869"/>
          </a:xfrm>
          <a:prstGeom prst="rect">
            <a:avLst/>
          </a:prstGeom>
          <a:noFill/>
          <a:ln cap="flat">
            <a:noFill/>
          </a:ln>
        </p:spPr>
      </p:pic>
      <p:sp>
        <p:nvSpPr>
          <p:cNvPr id="7" name="Prostokąt 9">
            <a:extLst>
              <a:ext uri="{FF2B5EF4-FFF2-40B4-BE49-F238E27FC236}">
                <a16:creationId xmlns:a16="http://schemas.microsoft.com/office/drawing/2014/main" id="{CEE2F89C-0AD5-CE0C-A4D9-DFEF51C68401}"/>
              </a:ext>
            </a:extLst>
          </p:cNvPr>
          <p:cNvSpPr/>
          <p:nvPr/>
        </p:nvSpPr>
        <p:spPr>
          <a:xfrm>
            <a:off x="0" y="5227606"/>
            <a:ext cx="9144000" cy="716697"/>
          </a:xfrm>
          <a:prstGeom prst="rect">
            <a:avLst/>
          </a:prstGeom>
          <a:solidFill>
            <a:srgbClr val="FFFFFF"/>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350" b="0" i="0" u="none" strike="noStrike" kern="0" cap="none" spc="0" baseline="0">
              <a:solidFill>
                <a:srgbClr val="FFFFFF"/>
              </a:solidFill>
              <a:uFillTx/>
              <a:latin typeface="Calibri"/>
            </a:endParaRPr>
          </a:p>
        </p:txBody>
      </p:sp>
      <p:pic>
        <p:nvPicPr>
          <p:cNvPr id="8" name="Obraz 11">
            <a:extLst>
              <a:ext uri="{FF2B5EF4-FFF2-40B4-BE49-F238E27FC236}">
                <a16:creationId xmlns:a16="http://schemas.microsoft.com/office/drawing/2014/main" id="{7BC2F0CC-85C1-67E1-6000-4B3CB69F39C8}"/>
              </a:ext>
            </a:extLst>
          </p:cNvPr>
          <p:cNvPicPr>
            <a:picLocks noChangeAspect="1"/>
          </p:cNvPicPr>
          <p:nvPr/>
        </p:nvPicPr>
        <p:blipFill>
          <a:blip r:embed="rId5"/>
          <a:stretch>
            <a:fillRect/>
          </a:stretch>
        </p:blipFill>
        <p:spPr>
          <a:xfrm>
            <a:off x="1173742" y="5266514"/>
            <a:ext cx="2228850" cy="620630"/>
          </a:xfrm>
          <a:prstGeom prst="rect">
            <a:avLst/>
          </a:prstGeom>
          <a:noFill/>
          <a:ln cap="flat">
            <a:noFill/>
          </a:ln>
        </p:spPr>
      </p:pic>
      <p:pic>
        <p:nvPicPr>
          <p:cNvPr id="9" name="Obraz 12">
            <a:extLst>
              <a:ext uri="{FF2B5EF4-FFF2-40B4-BE49-F238E27FC236}">
                <a16:creationId xmlns:a16="http://schemas.microsoft.com/office/drawing/2014/main" id="{DB42BFAA-8064-2256-3614-A7F7DD6629FD}"/>
              </a:ext>
            </a:extLst>
          </p:cNvPr>
          <p:cNvPicPr>
            <a:picLocks noChangeAspect="1"/>
          </p:cNvPicPr>
          <p:nvPr/>
        </p:nvPicPr>
        <p:blipFill>
          <a:blip r:embed="rId6"/>
          <a:stretch>
            <a:fillRect/>
          </a:stretch>
        </p:blipFill>
        <p:spPr>
          <a:xfrm>
            <a:off x="6597670" y="5271973"/>
            <a:ext cx="1248018" cy="563892"/>
          </a:xfrm>
          <a:prstGeom prst="rect">
            <a:avLst/>
          </a:prstGeom>
          <a:noFill/>
          <a:ln cap="flat">
            <a:noFill/>
          </a:ln>
        </p:spPr>
      </p:pic>
      <p:pic>
        <p:nvPicPr>
          <p:cNvPr id="10" name="Obraz 13">
            <a:extLst>
              <a:ext uri="{FF2B5EF4-FFF2-40B4-BE49-F238E27FC236}">
                <a16:creationId xmlns:a16="http://schemas.microsoft.com/office/drawing/2014/main" id="{88477508-6AAB-EBCF-C0E7-6C8BDFADF4B8}"/>
              </a:ext>
            </a:extLst>
          </p:cNvPr>
          <p:cNvPicPr>
            <a:picLocks noChangeAspect="1"/>
          </p:cNvPicPr>
          <p:nvPr/>
        </p:nvPicPr>
        <p:blipFill>
          <a:blip r:embed="rId7"/>
          <a:stretch>
            <a:fillRect/>
          </a:stretch>
        </p:blipFill>
        <p:spPr>
          <a:xfrm>
            <a:off x="4258863" y="5252843"/>
            <a:ext cx="626263" cy="589897"/>
          </a:xfrm>
          <a:prstGeom prst="rect">
            <a:avLst/>
          </a:prstGeom>
          <a:noFill/>
          <a:ln cap="flat">
            <a:noFill/>
          </a:ln>
        </p:spPr>
      </p:pic>
      <p:sp>
        <p:nvSpPr>
          <p:cNvPr id="11" name="pole tekstowe 11">
            <a:extLst>
              <a:ext uri="{FF2B5EF4-FFF2-40B4-BE49-F238E27FC236}">
                <a16:creationId xmlns:a16="http://schemas.microsoft.com/office/drawing/2014/main" id="{3B665EE7-96B2-1424-3870-65EA78AA658D}"/>
              </a:ext>
            </a:extLst>
          </p:cNvPr>
          <p:cNvSpPr txBox="1"/>
          <p:nvPr/>
        </p:nvSpPr>
        <p:spPr>
          <a:xfrm>
            <a:off x="7145871" y="4739883"/>
            <a:ext cx="1794930" cy="276999"/>
          </a:xfrm>
          <a:prstGeom prst="rect">
            <a:avLst/>
          </a:prstGeom>
          <a:noFill/>
          <a:ln cap="flat">
            <a:noFill/>
          </a:ln>
        </p:spPr>
        <p:txBody>
          <a:bodyPr vert="horz" wrap="square" lIns="68580" tIns="34290" rIns="68580" bIns="34290" anchor="t" anchorCtr="1" compatLnSpc="1">
            <a:sp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pl-PL" sz="1350" b="1" i="0" u="none" strike="noStrike" kern="0" cap="none" spc="0" baseline="0" dirty="0">
                <a:solidFill>
                  <a:srgbClr val="0E2C8E"/>
                </a:solidFill>
                <a:uFillTx/>
                <a:latin typeface="Calibri"/>
              </a:rPr>
              <a:t>M3W3-M01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a:spLocks noGrp="1"/>
          </p:cNvSpPr>
          <p:nvPr>
            <p:ph type="title"/>
          </p:nvPr>
        </p:nvSpPr>
        <p:spPr>
          <a:xfrm>
            <a:off x="3503981" y="1716491"/>
            <a:ext cx="3855110" cy="602100"/>
          </a:xfrm>
          <a:prstGeom prst="rect">
            <a:avLst/>
          </a:prstGeom>
        </p:spPr>
        <p:txBody>
          <a:bodyPr spcFirstLastPara="1" vert="horz" wrap="square" lIns="91425" tIns="91425" rIns="91425" bIns="91425" anchor="ctr" anchorCtr="0" compatLnSpc="1">
            <a:noAutofit/>
          </a:bodyPr>
          <a:lstStyle/>
          <a:p>
            <a:pPr lvl="0"/>
            <a:r>
              <a:rPr lang="it-IT" sz="3600" dirty="0" err="1"/>
              <a:t>Digital</a:t>
            </a:r>
            <a:r>
              <a:rPr lang="it-IT" sz="3600" dirty="0"/>
              <a:t> </a:t>
            </a:r>
            <a:r>
              <a:rPr lang="it-IT" sz="3600" dirty="0" err="1"/>
              <a:t>Libraries</a:t>
            </a:r>
            <a:endParaRPr sz="3600"/>
          </a:p>
        </p:txBody>
      </p:sp>
      <p:sp>
        <p:nvSpPr>
          <p:cNvPr id="227" name="Google Shape;227;p30"/>
          <p:cNvSpPr txBox="1">
            <a:spLocks noGrp="1"/>
          </p:cNvSpPr>
          <p:nvPr>
            <p:ph type="subTitle" idx="1"/>
          </p:nvPr>
        </p:nvSpPr>
        <p:spPr>
          <a:xfrm>
            <a:off x="854361" y="2881851"/>
            <a:ext cx="7331348" cy="2313313"/>
          </a:xfrm>
          <a:prstGeom prst="rect">
            <a:avLst/>
          </a:prstGeom>
        </p:spPr>
        <p:txBody>
          <a:bodyPr spcFirstLastPara="1" vert="horz" wrap="square" lIns="91425" tIns="91425" rIns="91425" bIns="91425" anchor="t" anchorCtr="0" compatLnSpc="1">
            <a:noAutofit/>
          </a:bodyPr>
          <a:lstStyle/>
          <a:p>
            <a:pPr algn="just"/>
            <a:r>
              <a:rPr lang="en-US" sz="2000" dirty="0">
                <a:solidFill>
                  <a:schemeClr val="accent1"/>
                </a:solidFill>
              </a:rPr>
              <a:t>    The </a:t>
            </a:r>
            <a:r>
              <a:rPr lang="en-US" sz="2000" dirty="0">
                <a:solidFill>
                  <a:schemeClr val="tx1"/>
                </a:solidFill>
              </a:rPr>
              <a:t>digital library </a:t>
            </a:r>
            <a:r>
              <a:rPr lang="en-US" sz="2000" dirty="0">
                <a:solidFill>
                  <a:schemeClr val="accent1"/>
                </a:solidFill>
              </a:rPr>
              <a:t>is an intangible library, in which only digital documents are stored and made available, whether they are digital natives or converted from paper originals, managed and cataloged electronically. Each operation can be carried out via the network from home, from the studio, from the classroom or from the office.</a:t>
            </a:r>
            <a:endParaRPr lang="it-IT" sz="2000" dirty="0">
              <a:solidFill>
                <a:schemeClr val="tx1"/>
              </a:solidFill>
            </a:endParaRPr>
          </a:p>
        </p:txBody>
      </p:sp>
      <p:sp>
        <p:nvSpPr>
          <p:cNvPr id="228" name="Google Shape;228;p30"/>
          <p:cNvSpPr txBox="1">
            <a:spLocks noGrp="1"/>
          </p:cNvSpPr>
          <p:nvPr>
            <p:ph type="title" idx="2"/>
          </p:nvPr>
        </p:nvSpPr>
        <p:spPr>
          <a:xfrm>
            <a:off x="2157565" y="1622995"/>
            <a:ext cx="1185900" cy="758400"/>
          </a:xfrm>
          <a:prstGeom prst="rect">
            <a:avLst/>
          </a:prstGeom>
        </p:spPr>
        <p:txBody>
          <a:bodyPr spcFirstLastPara="1" vert="horz" wrap="square" lIns="91425" tIns="91425" rIns="91425" bIns="91425" anchor="ctr" anchorCtr="0" compatLnSpc="1">
            <a:noAutofit/>
          </a:bodyPr>
          <a:lstStyle/>
          <a:p>
            <a:r>
              <a:rPr lang="en" dirty="0"/>
              <a:t>03</a:t>
            </a:r>
            <a:endParaRPr/>
          </a:p>
        </p:txBody>
      </p:sp>
      <p:pic>
        <p:nvPicPr>
          <p:cNvPr id="2" name="Obraz 1">
            <a:extLst>
              <a:ext uri="{FF2B5EF4-FFF2-40B4-BE49-F238E27FC236}">
                <a16:creationId xmlns:a16="http://schemas.microsoft.com/office/drawing/2014/main" id="{6B2333C4-3B0B-BD9D-7D8C-70263E1083B8}"/>
              </a:ext>
            </a:extLst>
          </p:cNvPr>
          <p:cNvPicPr>
            <a:picLocks noChangeAspect="1"/>
          </p:cNvPicPr>
          <p:nvPr/>
        </p:nvPicPr>
        <p:blipFill>
          <a:blip r:embed="rId3"/>
          <a:stretch>
            <a:fillRect/>
          </a:stretch>
        </p:blipFill>
        <p:spPr>
          <a:xfrm>
            <a:off x="596764" y="834248"/>
            <a:ext cx="2219596" cy="50711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770" decel="100000"/>
                                        <p:tgtEl>
                                          <p:spTgt spid="228"/>
                                        </p:tgtEl>
                                      </p:cBhvr>
                                    </p:animEffect>
                                    <p:animScale>
                                      <p:cBhvr>
                                        <p:cTn id="8" dur="770" decel="100000"/>
                                        <p:tgtEl>
                                          <p:spTgt spid="228"/>
                                        </p:tgtEl>
                                      </p:cBhvr>
                                      <p:from x="10000" y="10000"/>
                                      <p:to x="200000" y="450000"/>
                                    </p:animScale>
                                    <p:animScale>
                                      <p:cBhvr>
                                        <p:cTn id="9" dur="1230" accel="100000" fill="hold">
                                          <p:stCondLst>
                                            <p:cond delay="770"/>
                                          </p:stCondLst>
                                        </p:cTn>
                                        <p:tgtEl>
                                          <p:spTgt spid="228"/>
                                        </p:tgtEl>
                                      </p:cBhvr>
                                      <p:from x="200000" y="450000"/>
                                      <p:to x="100000" y="100000"/>
                                    </p:animScale>
                                    <p:set>
                                      <p:cBhvr>
                                        <p:cTn id="10" dur="770" fill="hold"/>
                                        <p:tgtEl>
                                          <p:spTgt spid="228"/>
                                        </p:tgtEl>
                                        <p:attrNameLst>
                                          <p:attrName>ppt_x</p:attrName>
                                        </p:attrNameLst>
                                      </p:cBhvr>
                                      <p:to>
                                        <p:strVal val="(0.5)"/>
                                      </p:to>
                                    </p:set>
                                    <p:anim from="(0.5)" to="(#ppt_x)" calcmode="lin" valueType="num">
                                      <p:cBhvr>
                                        <p:cTn id="11" dur="1230" accel="100000" fill="hold">
                                          <p:stCondLst>
                                            <p:cond delay="770"/>
                                          </p:stCondLst>
                                        </p:cTn>
                                        <p:tgtEl>
                                          <p:spTgt spid="228"/>
                                        </p:tgtEl>
                                        <p:attrNameLst>
                                          <p:attrName>ppt_x</p:attrName>
                                        </p:attrNameLst>
                                      </p:cBhvr>
                                    </p:anim>
                                    <p:set>
                                      <p:cBhvr>
                                        <p:cTn id="12" dur="770" fill="hold"/>
                                        <p:tgtEl>
                                          <p:spTgt spid="228"/>
                                        </p:tgtEl>
                                        <p:attrNameLst>
                                          <p:attrName>ppt_y</p:attrName>
                                        </p:attrNameLst>
                                      </p:cBhvr>
                                      <p:to>
                                        <p:strVal val="(#ppt_y+0.4)"/>
                                      </p:to>
                                    </p:set>
                                    <p:anim from="(#ppt_y+0.4)" to="(#ppt_y)" calcmode="lin" valueType="num">
                                      <p:cBhvr>
                                        <p:cTn id="13" dur="1230" accel="100000" fill="hold">
                                          <p:stCondLst>
                                            <p:cond delay="770"/>
                                          </p:stCondLst>
                                        </p:cTn>
                                        <p:tgtEl>
                                          <p:spTgt spid="22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9" presetClass="entr" presetSubtype="10" fill="hold" grpId="0" nodeType="clickEffect">
                                  <p:stCondLst>
                                    <p:cond delay="0"/>
                                  </p:stCondLst>
                                  <p:childTnLst>
                                    <p:set>
                                      <p:cBhvr>
                                        <p:cTn id="17" dur="1" fill="hold">
                                          <p:stCondLst>
                                            <p:cond delay="0"/>
                                          </p:stCondLst>
                                        </p:cTn>
                                        <p:tgtEl>
                                          <p:spTgt spid="226"/>
                                        </p:tgtEl>
                                        <p:attrNameLst>
                                          <p:attrName>style.visibility</p:attrName>
                                        </p:attrNameLst>
                                      </p:cBhvr>
                                      <p:to>
                                        <p:strVal val="visible"/>
                                      </p:to>
                                    </p:set>
                                    <p:anim calcmode="lin" valueType="num">
                                      <p:cBhvr>
                                        <p:cTn id="18" dur="5000" fill="hold"/>
                                        <p:tgtEl>
                                          <p:spTgt spid="226"/>
                                        </p:tgtEl>
                                        <p:attrNameLst>
                                          <p:attrName>ppt_w</p:attrName>
                                        </p:attrNameLst>
                                      </p:cBhvr>
                                      <p:tavLst>
                                        <p:tav tm="0" fmla="#ppt_w*sin(2.5*pi*$)">
                                          <p:val>
                                            <p:fltVal val="0"/>
                                          </p:val>
                                        </p:tav>
                                        <p:tav tm="100000">
                                          <p:val>
                                            <p:fltVal val="1"/>
                                          </p:val>
                                        </p:tav>
                                      </p:tavLst>
                                    </p:anim>
                                    <p:anim calcmode="lin" valueType="num">
                                      <p:cBhvr>
                                        <p:cTn id="19" dur="5000" fill="hold"/>
                                        <p:tgtEl>
                                          <p:spTgt spid="22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grpId="0" nodeType="clickEffect">
                                  <p:stCondLst>
                                    <p:cond delay="0"/>
                                  </p:stCondLst>
                                  <p:childTnLst>
                                    <p:set>
                                      <p:cBhvr>
                                        <p:cTn id="23" dur="1" fill="hold">
                                          <p:stCondLst>
                                            <p:cond delay="0"/>
                                          </p:stCondLst>
                                        </p:cTn>
                                        <p:tgtEl>
                                          <p:spTgt spid="227">
                                            <p:txEl>
                                              <p:pRg st="0" end="0"/>
                                            </p:txEl>
                                          </p:spTgt>
                                        </p:tgtEl>
                                        <p:attrNameLst>
                                          <p:attrName>style.visibility</p:attrName>
                                        </p:attrNameLst>
                                      </p:cBhvr>
                                      <p:to>
                                        <p:strVal val="visible"/>
                                      </p:to>
                                    </p:set>
                                    <p:anim calcmode="lin" valueType="num">
                                      <p:cBhvr>
                                        <p:cTn id="24" dur="500" fill="hold"/>
                                        <p:tgtEl>
                                          <p:spTgt spid="22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22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22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2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227" grpId="0" build="p"/>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8"/>
          <p:cNvSpPr txBox="1">
            <a:spLocks noGrp="1"/>
          </p:cNvSpPr>
          <p:nvPr>
            <p:ph type="title"/>
          </p:nvPr>
        </p:nvSpPr>
        <p:spPr>
          <a:xfrm>
            <a:off x="540000" y="1226075"/>
            <a:ext cx="4200251" cy="572700"/>
          </a:xfrm>
          <a:prstGeom prst="rect">
            <a:avLst/>
          </a:prstGeom>
        </p:spPr>
        <p:txBody>
          <a:bodyPr spcFirstLastPara="1" vert="horz" wrap="square" lIns="91425" tIns="91425" rIns="91425" bIns="91425" anchor="t" anchorCtr="0" compatLnSpc="1">
            <a:noAutofit/>
          </a:bodyPr>
          <a:lstStyle/>
          <a:p>
            <a:pPr lvl="0"/>
            <a:r>
              <a:rPr lang="it-IT" sz="3600" dirty="0" err="1">
                <a:latin typeface="Josefin Sans" charset="0"/>
              </a:rPr>
              <a:t>Digital</a:t>
            </a:r>
            <a:r>
              <a:rPr lang="it-IT" sz="3600" dirty="0">
                <a:latin typeface="Josefin Sans" charset="0"/>
              </a:rPr>
              <a:t> </a:t>
            </a:r>
            <a:r>
              <a:rPr lang="it-IT" sz="3600" dirty="0" err="1">
                <a:latin typeface="Josefin Sans" charset="0"/>
              </a:rPr>
              <a:t>Libraries</a:t>
            </a:r>
            <a:endParaRPr sz="3200">
              <a:latin typeface="Josefin Sans" charset="0"/>
              <a:ea typeface="Josefin Sans"/>
              <a:cs typeface="Josefin Sans"/>
              <a:sym typeface="Josefin Sans"/>
            </a:endParaRPr>
          </a:p>
        </p:txBody>
      </p:sp>
      <p:sp>
        <p:nvSpPr>
          <p:cNvPr id="345" name="Google Shape;345;p38"/>
          <p:cNvSpPr/>
          <p:nvPr/>
        </p:nvSpPr>
        <p:spPr>
          <a:xfrm flipH="1">
            <a:off x="0" y="5483244"/>
            <a:ext cx="488700" cy="517500"/>
          </a:xfrm>
          <a:prstGeom prst="rect">
            <a:avLst/>
          </a:prstGeom>
          <a:solidFill>
            <a:schemeClr val="accent1"/>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46" name="Google Shape;346;p38"/>
          <p:cNvSpPr/>
          <p:nvPr/>
        </p:nvSpPr>
        <p:spPr>
          <a:xfrm rot="-5400000" flipH="1">
            <a:off x="2275950" y="3696000"/>
            <a:ext cx="517500" cy="4092000"/>
          </a:xfrm>
          <a:prstGeom prst="rect">
            <a:avLst/>
          </a:prstGeom>
          <a:solidFill>
            <a:schemeClr val="accent6"/>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47" name="Google Shape;347;p38"/>
          <p:cNvSpPr/>
          <p:nvPr/>
        </p:nvSpPr>
        <p:spPr>
          <a:xfrm rot="10800000" flipH="1">
            <a:off x="8655300" y="857248"/>
            <a:ext cx="488700" cy="517500"/>
          </a:xfrm>
          <a:prstGeom prst="rect">
            <a:avLst/>
          </a:prstGeom>
          <a:solidFill>
            <a:schemeClr val="accent3"/>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48" name="Google Shape;348;p38"/>
          <p:cNvSpPr/>
          <p:nvPr/>
        </p:nvSpPr>
        <p:spPr>
          <a:xfrm rot="5400000" flipH="1">
            <a:off x="6351450" y="-929100"/>
            <a:ext cx="517500" cy="4090200"/>
          </a:xfrm>
          <a:prstGeom prst="rect">
            <a:avLst/>
          </a:pr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0" name="Rettangolo 29"/>
          <p:cNvSpPr/>
          <p:nvPr/>
        </p:nvSpPr>
        <p:spPr>
          <a:xfrm>
            <a:off x="471830" y="2215119"/>
            <a:ext cx="4572000" cy="2031325"/>
          </a:xfrm>
          <a:prstGeom prst="rect">
            <a:avLst/>
          </a:prstGeom>
        </p:spPr>
        <p:txBody>
          <a:bodyPr>
            <a:spAutoFit/>
          </a:bodyPr>
          <a:lstStyle/>
          <a:p>
            <a:pPr algn="ctr">
              <a:buNone/>
            </a:pPr>
            <a:r>
              <a:rPr lang="en-US" dirty="0">
                <a:solidFill>
                  <a:schemeClr val="accent1"/>
                </a:solidFill>
                <a:latin typeface="Montserrat" charset="0"/>
              </a:rPr>
              <a:t>A digital book consists of a collection of texts and / or images obtained through acquisition through analog to digital conversion tools. By </a:t>
            </a:r>
            <a:r>
              <a:rPr lang="en-US" dirty="0">
                <a:latin typeface="Montserrat" charset="0"/>
              </a:rPr>
              <a:t>"digitization" </a:t>
            </a:r>
            <a:r>
              <a:rPr lang="en-US" dirty="0">
                <a:solidFill>
                  <a:schemeClr val="accent1"/>
                </a:solidFill>
                <a:latin typeface="Montserrat" charset="0"/>
              </a:rPr>
              <a:t>we mean the conversion of an image into pixels (English contraction of picture elements).</a:t>
            </a:r>
            <a:endParaRPr lang="it-IT" dirty="0">
              <a:solidFill>
                <a:schemeClr val="accent1"/>
              </a:solidFill>
              <a:latin typeface="Montserrat" charset="0"/>
            </a:endParaRPr>
          </a:p>
        </p:txBody>
      </p:sp>
      <p:sp>
        <p:nvSpPr>
          <p:cNvPr id="31" name="Rettangolo 30"/>
          <p:cNvSpPr/>
          <p:nvPr/>
        </p:nvSpPr>
        <p:spPr>
          <a:xfrm>
            <a:off x="5669280" y="1768893"/>
            <a:ext cx="3079700" cy="3170099"/>
          </a:xfrm>
          <a:prstGeom prst="rect">
            <a:avLst/>
          </a:prstGeom>
        </p:spPr>
        <p:txBody>
          <a:bodyPr wrap="square">
            <a:spAutoFit/>
          </a:bodyPr>
          <a:lstStyle/>
          <a:p>
            <a:pPr algn="ctr">
              <a:buNone/>
            </a:pPr>
            <a:r>
              <a:rPr lang="en-US" sz="2000" dirty="0"/>
              <a:t>The actual conversion takes place by superimposing a dense grid of pixels on the analog image: the denser the grid, the greater the number of pixels and therefore the illusion of seeing an image that is completely faithful to the original.</a:t>
            </a:r>
            <a:endParaRPr lang="it-IT" sz="2000" dirty="0"/>
          </a:p>
        </p:txBody>
      </p:sp>
      <p:pic>
        <p:nvPicPr>
          <p:cNvPr id="2" name="Obraz 1">
            <a:extLst>
              <a:ext uri="{FF2B5EF4-FFF2-40B4-BE49-F238E27FC236}">
                <a16:creationId xmlns:a16="http://schemas.microsoft.com/office/drawing/2014/main" id="{38B21EAF-8A24-51B0-549B-64240E7ED9AA}"/>
              </a:ext>
            </a:extLst>
          </p:cNvPr>
          <p:cNvPicPr>
            <a:picLocks noChangeAspect="1"/>
          </p:cNvPicPr>
          <p:nvPr/>
        </p:nvPicPr>
        <p:blipFill>
          <a:blip r:embed="rId3"/>
          <a:stretch>
            <a:fillRect/>
          </a:stretch>
        </p:blipFill>
        <p:spPr>
          <a:xfrm>
            <a:off x="395596" y="339553"/>
            <a:ext cx="2219596" cy="50711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36"/>
                                        </p:tgtEl>
                                        <p:attrNameLst>
                                          <p:attrName>style.visibility</p:attrName>
                                        </p:attrNameLst>
                                      </p:cBhvr>
                                      <p:to>
                                        <p:strVal val="visible"/>
                                      </p:to>
                                    </p:set>
                                    <p:anim calcmode="lin" valueType="num">
                                      <p:cBhvr>
                                        <p:cTn id="7" dur="500" fill="hold"/>
                                        <p:tgtEl>
                                          <p:spTgt spid="336"/>
                                        </p:tgtEl>
                                        <p:attrNameLst>
                                          <p:attrName>ppt_w</p:attrName>
                                        </p:attrNameLst>
                                      </p:cBhvr>
                                      <p:tavLst>
                                        <p:tav tm="0">
                                          <p:val>
                                            <p:strVal val="#ppt_w*2.5"/>
                                          </p:val>
                                        </p:tav>
                                        <p:tav tm="100000">
                                          <p:val>
                                            <p:strVal val="#ppt_w"/>
                                          </p:val>
                                        </p:tav>
                                      </p:tavLst>
                                    </p:anim>
                                    <p:anim calcmode="lin" valueType="num">
                                      <p:cBhvr>
                                        <p:cTn id="8" dur="500" fill="hold"/>
                                        <p:tgtEl>
                                          <p:spTgt spid="336"/>
                                        </p:tgtEl>
                                        <p:attrNameLst>
                                          <p:attrName>ppt_h</p:attrName>
                                        </p:attrNameLst>
                                      </p:cBhvr>
                                      <p:tavLst>
                                        <p:tav tm="0">
                                          <p:val>
                                            <p:strVal val="#ppt_h*0.01"/>
                                          </p:val>
                                        </p:tav>
                                        <p:tav tm="100000">
                                          <p:val>
                                            <p:strVal val="#ppt_h"/>
                                          </p:val>
                                        </p:tav>
                                      </p:tavLst>
                                    </p:anim>
                                    <p:anim calcmode="lin" valueType="num">
                                      <p:cBhvr>
                                        <p:cTn id="9" dur="500" fill="hold"/>
                                        <p:tgtEl>
                                          <p:spTgt spid="336"/>
                                        </p:tgtEl>
                                        <p:attrNameLst>
                                          <p:attrName>ppt_x</p:attrName>
                                        </p:attrNameLst>
                                      </p:cBhvr>
                                      <p:tavLst>
                                        <p:tav tm="0">
                                          <p:val>
                                            <p:strVal val="#ppt_x"/>
                                          </p:val>
                                        </p:tav>
                                        <p:tav tm="100000">
                                          <p:val>
                                            <p:strVal val="#ppt_x"/>
                                          </p:val>
                                        </p:tav>
                                      </p:tavLst>
                                    </p:anim>
                                    <p:anim calcmode="lin" valueType="num">
                                      <p:cBhvr>
                                        <p:cTn id="10" dur="500" fill="hold"/>
                                        <p:tgtEl>
                                          <p:spTgt spid="336"/>
                                        </p:tgtEl>
                                        <p:attrNameLst>
                                          <p:attrName>ppt_y</p:attrName>
                                        </p:attrNameLst>
                                      </p:cBhvr>
                                      <p:tavLst>
                                        <p:tav tm="0">
                                          <p:val>
                                            <p:strVal val="#ppt_h+1"/>
                                          </p:val>
                                        </p:tav>
                                        <p:tav tm="100000">
                                          <p:val>
                                            <p:strVal val="#ppt_y"/>
                                          </p:val>
                                        </p:tav>
                                      </p:tavLst>
                                    </p:anim>
                                    <p:animEffect transition="in" filter="fade">
                                      <p:cBhvr>
                                        <p:cTn id="11" dur="500"/>
                                        <p:tgtEl>
                                          <p:spTgt spid="336"/>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down)">
                                      <p:cBhvr>
                                        <p:cTn id="16" dur="580">
                                          <p:stCondLst>
                                            <p:cond delay="0"/>
                                          </p:stCondLst>
                                        </p:cTn>
                                        <p:tgtEl>
                                          <p:spTgt spid="30"/>
                                        </p:tgtEl>
                                      </p:cBhvr>
                                    </p:animEffect>
                                    <p:anim calcmode="lin" valueType="num">
                                      <p:cBhvr>
                                        <p:cTn id="17"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22" dur="26">
                                          <p:stCondLst>
                                            <p:cond delay="650"/>
                                          </p:stCondLst>
                                        </p:cTn>
                                        <p:tgtEl>
                                          <p:spTgt spid="30"/>
                                        </p:tgtEl>
                                      </p:cBhvr>
                                      <p:to x="100000" y="60000"/>
                                    </p:animScale>
                                    <p:animScale>
                                      <p:cBhvr>
                                        <p:cTn id="23" dur="166" decel="50000">
                                          <p:stCondLst>
                                            <p:cond delay="676"/>
                                          </p:stCondLst>
                                        </p:cTn>
                                        <p:tgtEl>
                                          <p:spTgt spid="30"/>
                                        </p:tgtEl>
                                      </p:cBhvr>
                                      <p:to x="100000" y="100000"/>
                                    </p:animScale>
                                    <p:animScale>
                                      <p:cBhvr>
                                        <p:cTn id="24" dur="26">
                                          <p:stCondLst>
                                            <p:cond delay="1312"/>
                                          </p:stCondLst>
                                        </p:cTn>
                                        <p:tgtEl>
                                          <p:spTgt spid="30"/>
                                        </p:tgtEl>
                                      </p:cBhvr>
                                      <p:to x="100000" y="80000"/>
                                    </p:animScale>
                                    <p:animScale>
                                      <p:cBhvr>
                                        <p:cTn id="25" dur="166" decel="50000">
                                          <p:stCondLst>
                                            <p:cond delay="1338"/>
                                          </p:stCondLst>
                                        </p:cTn>
                                        <p:tgtEl>
                                          <p:spTgt spid="30"/>
                                        </p:tgtEl>
                                      </p:cBhvr>
                                      <p:to x="100000" y="100000"/>
                                    </p:animScale>
                                    <p:animScale>
                                      <p:cBhvr>
                                        <p:cTn id="26" dur="26">
                                          <p:stCondLst>
                                            <p:cond delay="1642"/>
                                          </p:stCondLst>
                                        </p:cTn>
                                        <p:tgtEl>
                                          <p:spTgt spid="30"/>
                                        </p:tgtEl>
                                      </p:cBhvr>
                                      <p:to x="100000" y="90000"/>
                                    </p:animScale>
                                    <p:animScale>
                                      <p:cBhvr>
                                        <p:cTn id="27" dur="166" decel="50000">
                                          <p:stCondLst>
                                            <p:cond delay="1668"/>
                                          </p:stCondLst>
                                        </p:cTn>
                                        <p:tgtEl>
                                          <p:spTgt spid="30"/>
                                        </p:tgtEl>
                                      </p:cBhvr>
                                      <p:to x="100000" y="100000"/>
                                    </p:animScale>
                                    <p:animScale>
                                      <p:cBhvr>
                                        <p:cTn id="28" dur="26">
                                          <p:stCondLst>
                                            <p:cond delay="1808"/>
                                          </p:stCondLst>
                                        </p:cTn>
                                        <p:tgtEl>
                                          <p:spTgt spid="30"/>
                                        </p:tgtEl>
                                      </p:cBhvr>
                                      <p:to x="100000" y="95000"/>
                                    </p:animScale>
                                    <p:animScale>
                                      <p:cBhvr>
                                        <p:cTn id="29" dur="166" decel="50000">
                                          <p:stCondLst>
                                            <p:cond delay="1834"/>
                                          </p:stCondLst>
                                        </p:cTn>
                                        <p:tgtEl>
                                          <p:spTgt spid="30"/>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9" presetClass="entr" presetSubtype="10"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p:cTn id="34" dur="5000" fill="hold"/>
                                        <p:tgtEl>
                                          <p:spTgt spid="31"/>
                                        </p:tgtEl>
                                        <p:attrNameLst>
                                          <p:attrName>ppt_w</p:attrName>
                                        </p:attrNameLst>
                                      </p:cBhvr>
                                      <p:tavLst>
                                        <p:tav tm="0" fmla="#ppt_w*sin(2.5*pi*$)">
                                          <p:val>
                                            <p:fltVal val="0"/>
                                          </p:val>
                                        </p:tav>
                                        <p:tav tm="100000">
                                          <p:val>
                                            <p:fltVal val="1"/>
                                          </p:val>
                                        </p:tav>
                                      </p:tavLst>
                                    </p:anim>
                                    <p:anim calcmode="lin" valueType="num">
                                      <p:cBhvr>
                                        <p:cTn id="35" dur="50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40077" y="1303478"/>
            <a:ext cx="4797000" cy="749182"/>
          </a:xfrm>
        </p:spPr>
        <p:txBody>
          <a:bodyPr/>
          <a:lstStyle/>
          <a:p>
            <a:r>
              <a:rPr lang="it-IT" sz="3600" dirty="0" err="1"/>
              <a:t>Digital</a:t>
            </a:r>
            <a:r>
              <a:rPr lang="it-IT" sz="3600" dirty="0"/>
              <a:t> </a:t>
            </a:r>
            <a:r>
              <a:rPr lang="it-IT" sz="3600" dirty="0" err="1"/>
              <a:t>Libraries</a:t>
            </a:r>
            <a:endParaRPr lang="it-IT" sz="3600" dirty="0"/>
          </a:p>
        </p:txBody>
      </p:sp>
      <p:sp>
        <p:nvSpPr>
          <p:cNvPr id="4" name="Rettangolo 3"/>
          <p:cNvSpPr/>
          <p:nvPr/>
        </p:nvSpPr>
        <p:spPr>
          <a:xfrm>
            <a:off x="4572000" y="1966643"/>
            <a:ext cx="4572000" cy="2862322"/>
          </a:xfrm>
          <a:prstGeom prst="rect">
            <a:avLst/>
          </a:prstGeom>
        </p:spPr>
        <p:txBody>
          <a:bodyPr>
            <a:spAutoFit/>
          </a:bodyPr>
          <a:lstStyle/>
          <a:p>
            <a:pPr algn="ctr">
              <a:buNone/>
            </a:pPr>
            <a:r>
              <a:rPr lang="en-US" sz="2000" dirty="0">
                <a:latin typeface="Montserrat" charset="0"/>
              </a:rPr>
              <a:t>The major advantage is that it allows you to take even large maps and acquire the image without the need to manipulate books that are too old and therefore fragile and easy to deteriorate; it is a very useful technique for digitizing old manuscripts or books.</a:t>
            </a:r>
            <a:endParaRPr lang="it-IT" sz="2000" dirty="0">
              <a:latin typeface="Montserrat" charset="0"/>
            </a:endParaRPr>
          </a:p>
        </p:txBody>
      </p:sp>
      <p:sp>
        <p:nvSpPr>
          <p:cNvPr id="5" name="Rettangolo 4"/>
          <p:cNvSpPr/>
          <p:nvPr/>
        </p:nvSpPr>
        <p:spPr>
          <a:xfrm>
            <a:off x="128016" y="2216415"/>
            <a:ext cx="4572000" cy="646331"/>
          </a:xfrm>
          <a:prstGeom prst="rect">
            <a:avLst/>
          </a:prstGeom>
        </p:spPr>
        <p:txBody>
          <a:bodyPr>
            <a:spAutoFit/>
          </a:bodyPr>
          <a:lstStyle/>
          <a:p>
            <a:pPr>
              <a:buNone/>
            </a:pPr>
            <a:r>
              <a:rPr lang="en-US" dirty="0">
                <a:solidFill>
                  <a:schemeClr val="accent1"/>
                </a:solidFill>
                <a:latin typeface="Montserrat" charset="0"/>
              </a:rPr>
              <a:t>Three parameters are usually used to evaluate the digital image created:</a:t>
            </a:r>
            <a:endParaRPr lang="it-IT" dirty="0">
              <a:solidFill>
                <a:schemeClr val="accent1"/>
              </a:solidFill>
              <a:latin typeface="Montserrat" charset="0"/>
            </a:endParaRPr>
          </a:p>
        </p:txBody>
      </p:sp>
      <p:graphicFrame>
        <p:nvGraphicFramePr>
          <p:cNvPr id="6" name="Diagramma 5"/>
          <p:cNvGraphicFramePr/>
          <p:nvPr/>
        </p:nvGraphicFramePr>
        <p:xfrm>
          <a:off x="-2818770" y="2889503"/>
          <a:ext cx="10330452" cy="2842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Obraz 1">
            <a:extLst>
              <a:ext uri="{FF2B5EF4-FFF2-40B4-BE49-F238E27FC236}">
                <a16:creationId xmlns:a16="http://schemas.microsoft.com/office/drawing/2014/main" id="{70FD0DF7-788A-FB61-213D-3C36624A9F18}"/>
              </a:ext>
            </a:extLst>
          </p:cNvPr>
          <p:cNvPicPr>
            <a:picLocks noChangeAspect="1"/>
          </p:cNvPicPr>
          <p:nvPr/>
        </p:nvPicPr>
        <p:blipFill>
          <a:blip r:embed="rId7"/>
          <a:stretch>
            <a:fillRect/>
          </a:stretch>
        </p:blipFill>
        <p:spPr>
          <a:xfrm>
            <a:off x="395596" y="339553"/>
            <a:ext cx="2219596" cy="50711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grpId="0" nodeType="clickEffect">
                                  <p:stCondLst>
                                    <p:cond delay="0"/>
                                  </p:stCondLst>
                                  <p:childTnLst>
                                    <p:set>
                                      <p:cBhvr>
                                        <p:cTn id="11" dur="1000">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
                                        <p:tgtEl>
                                          <p:spTgt spid="6"/>
                                        </p:tgtEl>
                                      </p:cBhvr>
                                    </p:animEffect>
                                    <p:anim calcmode="lin" valueType="num">
                                      <p:cBhvr>
                                        <p:cTn id="17" dur="400" fill="hold"/>
                                        <p:tgtEl>
                                          <p:spTgt spid="6"/>
                                        </p:tgtEl>
                                        <p:attrNameLst>
                                          <p:attrName>ppt_x</p:attrName>
                                        </p:attrNameLst>
                                      </p:cBhvr>
                                      <p:tavLst>
                                        <p:tav tm="0">
                                          <p:val>
                                            <p:strVal val="#ppt_x"/>
                                          </p:val>
                                        </p:tav>
                                        <p:tav tm="100000">
                                          <p:val>
                                            <p:strVal val="#ppt_x"/>
                                          </p:val>
                                        </p:tav>
                                      </p:tavLst>
                                    </p:anim>
                                    <p:anim calcmode="lin" valueType="num">
                                      <p:cBhvr>
                                        <p:cTn id="18" dur="400" fill="hold"/>
                                        <p:tgtEl>
                                          <p:spTgt spid="6"/>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9" name="Google Shape;369;p39"/>
          <p:cNvSpPr txBox="1">
            <a:spLocks noGrp="1"/>
          </p:cNvSpPr>
          <p:nvPr>
            <p:ph type="title"/>
          </p:nvPr>
        </p:nvSpPr>
        <p:spPr>
          <a:xfrm>
            <a:off x="159610" y="1525998"/>
            <a:ext cx="8064000" cy="572700"/>
          </a:xfrm>
          <a:prstGeom prst="rect">
            <a:avLst/>
          </a:prstGeom>
        </p:spPr>
        <p:txBody>
          <a:bodyPr spcFirstLastPara="1" vert="horz" wrap="square" lIns="91425" tIns="91425" rIns="91425" bIns="91425" anchor="t" anchorCtr="0" compatLnSpc="1">
            <a:noAutofit/>
          </a:bodyPr>
          <a:lstStyle/>
          <a:p>
            <a:pPr lvl="0"/>
            <a:r>
              <a:rPr lang="it-IT" sz="3600" dirty="0" err="1"/>
              <a:t>Digital</a:t>
            </a:r>
            <a:r>
              <a:rPr lang="it-IT" sz="3200" dirty="0"/>
              <a:t> </a:t>
            </a:r>
            <a:r>
              <a:rPr lang="it-IT" sz="3200" dirty="0" err="1"/>
              <a:t>Libraries</a:t>
            </a:r>
            <a:r>
              <a:rPr lang="it-IT" sz="3200" dirty="0"/>
              <a:t>: </a:t>
            </a:r>
            <a:r>
              <a:rPr lang="it-IT" sz="3200" dirty="0" err="1"/>
              <a:t>how</a:t>
            </a:r>
            <a:r>
              <a:rPr lang="it-IT" sz="3200" dirty="0"/>
              <a:t> are </a:t>
            </a:r>
            <a:r>
              <a:rPr lang="it-IT" sz="3200" dirty="0" err="1"/>
              <a:t>they</a:t>
            </a:r>
            <a:r>
              <a:rPr lang="it-IT" sz="3200" dirty="0"/>
              <a:t> </a:t>
            </a:r>
            <a:r>
              <a:rPr lang="it-IT" sz="3200" dirty="0" err="1"/>
              <a:t>created</a:t>
            </a:r>
            <a:r>
              <a:rPr lang="it-IT" sz="3200" dirty="0"/>
              <a:t>?</a:t>
            </a:r>
            <a:endParaRPr/>
          </a:p>
        </p:txBody>
      </p:sp>
      <p:sp>
        <p:nvSpPr>
          <p:cNvPr id="370" name="Google Shape;370;p39"/>
          <p:cNvSpPr txBox="1"/>
          <p:nvPr/>
        </p:nvSpPr>
        <p:spPr>
          <a:xfrm>
            <a:off x="894259" y="2638083"/>
            <a:ext cx="1185900" cy="572400"/>
          </a:xfrm>
          <a:prstGeom prst="rect">
            <a:avLst/>
          </a:prstGeom>
          <a:solidFill>
            <a:srgbClr val="FFCD3C"/>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r>
              <a:rPr lang="en" sz="4800" b="1" dirty="0">
                <a:latin typeface="Josefin Sans"/>
                <a:ea typeface="Josefin Sans"/>
                <a:cs typeface="Josefin Sans"/>
                <a:sym typeface="Josefin Sans"/>
              </a:rPr>
              <a:t>01</a:t>
            </a:r>
            <a:endParaRPr sz="4800" b="1">
              <a:latin typeface="Josefin Sans"/>
              <a:ea typeface="Josefin Sans"/>
              <a:cs typeface="Josefin Sans"/>
              <a:sym typeface="Josefin Sans"/>
            </a:endParaRPr>
          </a:p>
        </p:txBody>
      </p:sp>
      <p:sp>
        <p:nvSpPr>
          <p:cNvPr id="372" name="Google Shape;372;p39"/>
          <p:cNvSpPr txBox="1"/>
          <p:nvPr/>
        </p:nvSpPr>
        <p:spPr>
          <a:xfrm>
            <a:off x="552766" y="3359050"/>
            <a:ext cx="1919772" cy="1199693"/>
          </a:xfrm>
          <a:prstGeom prst="rect">
            <a:avLst/>
          </a:prstGeom>
          <a:noFill/>
          <a:ln>
            <a:noFill/>
          </a:ln>
        </p:spPr>
        <p:txBody>
          <a:bodyPr spcFirstLastPara="1" wrap="square" lIns="91425" tIns="91425" rIns="91425" bIns="91425" anchor="ctr" anchorCtr="0">
            <a:noAutofit/>
          </a:bodyPr>
          <a:lstStyle/>
          <a:p>
            <a:pPr lvl="0" algn="ctr"/>
            <a:r>
              <a:rPr lang="en-US" sz="2000" b="1" dirty="0">
                <a:latin typeface="Josefin Sans" charset="0"/>
              </a:rPr>
              <a:t>Log in to your Google account</a:t>
            </a:r>
            <a:endParaRPr sz="2000" b="1">
              <a:latin typeface="Josefin Sans" charset="0"/>
              <a:ea typeface="Josefin Sans"/>
              <a:cs typeface="Josefin Sans"/>
              <a:sym typeface="Josefin Sans"/>
            </a:endParaRPr>
          </a:p>
        </p:txBody>
      </p:sp>
      <p:sp>
        <p:nvSpPr>
          <p:cNvPr id="374" name="Google Shape;374;p39"/>
          <p:cNvSpPr txBox="1"/>
          <p:nvPr/>
        </p:nvSpPr>
        <p:spPr>
          <a:xfrm>
            <a:off x="2502097" y="3583870"/>
            <a:ext cx="2029800" cy="363600"/>
          </a:xfrm>
          <a:prstGeom prst="rect">
            <a:avLst/>
          </a:prstGeom>
          <a:noFill/>
          <a:ln>
            <a:noFill/>
          </a:ln>
        </p:spPr>
        <p:txBody>
          <a:bodyPr spcFirstLastPara="1" wrap="square" lIns="91425" tIns="91425" rIns="91425" bIns="91425" anchor="ctr" anchorCtr="0">
            <a:noAutofit/>
          </a:bodyPr>
          <a:lstStyle/>
          <a:p>
            <a:pPr algn="ctr"/>
            <a:endParaRPr sz="2500" b="1">
              <a:solidFill>
                <a:srgbClr val="000000"/>
              </a:solidFill>
              <a:latin typeface="Josefin Sans"/>
              <a:ea typeface="Josefin Sans"/>
              <a:cs typeface="Josefin Sans"/>
              <a:sym typeface="Josefin Sans"/>
            </a:endParaRPr>
          </a:p>
        </p:txBody>
      </p:sp>
      <p:sp>
        <p:nvSpPr>
          <p:cNvPr id="376" name="Google Shape;376;p39"/>
          <p:cNvSpPr txBox="1"/>
          <p:nvPr/>
        </p:nvSpPr>
        <p:spPr>
          <a:xfrm>
            <a:off x="4605048" y="3380994"/>
            <a:ext cx="2029800" cy="1777594"/>
          </a:xfrm>
          <a:prstGeom prst="rect">
            <a:avLst/>
          </a:prstGeom>
          <a:noFill/>
          <a:ln>
            <a:noFill/>
          </a:ln>
        </p:spPr>
        <p:txBody>
          <a:bodyPr spcFirstLastPara="1" wrap="square" lIns="91425" tIns="91425" rIns="91425" bIns="91425" anchor="ctr" anchorCtr="0">
            <a:noAutofit/>
          </a:bodyPr>
          <a:lstStyle/>
          <a:p>
            <a:pPr lvl="0" algn="ctr"/>
            <a:r>
              <a:rPr lang="en-US" sz="2000" b="1" dirty="0">
                <a:latin typeface="Josefin Sans" charset="0"/>
              </a:rPr>
              <a:t>Personalize the library with reviews, ratings and labels</a:t>
            </a:r>
            <a:endParaRPr sz="2000" b="1">
              <a:latin typeface="Josefin Sans" charset="0"/>
              <a:ea typeface="Josefin Sans"/>
              <a:cs typeface="Josefin Sans"/>
              <a:sym typeface="Josefin Sans"/>
            </a:endParaRPr>
          </a:p>
        </p:txBody>
      </p:sp>
      <p:sp>
        <p:nvSpPr>
          <p:cNvPr id="378" name="Google Shape;378;p39"/>
          <p:cNvSpPr txBox="1"/>
          <p:nvPr/>
        </p:nvSpPr>
        <p:spPr>
          <a:xfrm>
            <a:off x="6649479" y="3393675"/>
            <a:ext cx="2029800" cy="1479621"/>
          </a:xfrm>
          <a:prstGeom prst="rect">
            <a:avLst/>
          </a:prstGeom>
          <a:noFill/>
          <a:ln>
            <a:noFill/>
          </a:ln>
        </p:spPr>
        <p:txBody>
          <a:bodyPr spcFirstLastPara="1" wrap="square" lIns="91425" tIns="91425" rIns="91425" bIns="91425" anchor="ctr" anchorCtr="0">
            <a:noAutofit/>
          </a:bodyPr>
          <a:lstStyle/>
          <a:p>
            <a:pPr lvl="0" algn="ctr"/>
            <a:r>
              <a:rPr lang="en-US" sz="2000" b="1" dirty="0">
                <a:solidFill>
                  <a:schemeClr val="accent1"/>
                </a:solidFill>
                <a:latin typeface="Josefin Sans" charset="0"/>
              </a:rPr>
              <a:t>Share your library with whoever you want</a:t>
            </a:r>
            <a:endParaRPr sz="2000" b="1">
              <a:solidFill>
                <a:srgbClr val="000000"/>
              </a:solidFill>
              <a:latin typeface="Josefin Sans" charset="0"/>
              <a:ea typeface="Josefin Sans"/>
              <a:cs typeface="Josefin Sans"/>
              <a:sym typeface="Josefin Sans"/>
            </a:endParaRPr>
          </a:p>
        </p:txBody>
      </p:sp>
      <p:sp>
        <p:nvSpPr>
          <p:cNvPr id="379" name="Google Shape;379;p39"/>
          <p:cNvSpPr txBox="1"/>
          <p:nvPr/>
        </p:nvSpPr>
        <p:spPr>
          <a:xfrm>
            <a:off x="2924059" y="2638083"/>
            <a:ext cx="1185900" cy="572400"/>
          </a:xfrm>
          <a:prstGeom prst="rect">
            <a:avLst/>
          </a:pr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r>
              <a:rPr lang="en" sz="4800" b="1" dirty="0">
                <a:latin typeface="Josefin Sans"/>
                <a:ea typeface="Josefin Sans"/>
                <a:cs typeface="Josefin Sans"/>
                <a:sym typeface="Josefin Sans"/>
              </a:rPr>
              <a:t>02</a:t>
            </a:r>
            <a:endParaRPr sz="4800" b="1">
              <a:latin typeface="Josefin Sans"/>
              <a:ea typeface="Josefin Sans"/>
              <a:cs typeface="Josefin Sans"/>
              <a:sym typeface="Josefin Sans"/>
            </a:endParaRPr>
          </a:p>
        </p:txBody>
      </p:sp>
      <p:sp>
        <p:nvSpPr>
          <p:cNvPr id="380" name="Google Shape;380;p39"/>
          <p:cNvSpPr txBox="1"/>
          <p:nvPr/>
        </p:nvSpPr>
        <p:spPr>
          <a:xfrm>
            <a:off x="4953859" y="2638083"/>
            <a:ext cx="1185900" cy="572400"/>
          </a:xfrm>
          <a:prstGeom prst="rect">
            <a:avLst/>
          </a:prstGeom>
          <a:solidFill>
            <a:schemeClr val="accent2"/>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r>
              <a:rPr lang="en" sz="4800" b="1" dirty="0">
                <a:latin typeface="Josefin Sans"/>
                <a:ea typeface="Josefin Sans"/>
                <a:cs typeface="Josefin Sans"/>
                <a:sym typeface="Josefin Sans"/>
              </a:rPr>
              <a:t>03</a:t>
            </a:r>
            <a:endParaRPr sz="4800" b="1">
              <a:latin typeface="Josefin Sans"/>
              <a:ea typeface="Josefin Sans"/>
              <a:cs typeface="Josefin Sans"/>
              <a:sym typeface="Josefin Sans"/>
            </a:endParaRPr>
          </a:p>
        </p:txBody>
      </p:sp>
      <p:sp>
        <p:nvSpPr>
          <p:cNvPr id="381" name="Google Shape;381;p39"/>
          <p:cNvSpPr txBox="1"/>
          <p:nvPr/>
        </p:nvSpPr>
        <p:spPr>
          <a:xfrm>
            <a:off x="6983659" y="2638083"/>
            <a:ext cx="1185900" cy="572400"/>
          </a:xfrm>
          <a:prstGeom prst="rect">
            <a:avLst/>
          </a:pr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ctr"/>
            <a:r>
              <a:rPr lang="en" sz="4800" b="1" dirty="0">
                <a:latin typeface="Josefin Sans"/>
                <a:ea typeface="Josefin Sans"/>
                <a:cs typeface="Josefin Sans"/>
                <a:sym typeface="Josefin Sans"/>
              </a:rPr>
              <a:t>04</a:t>
            </a:r>
            <a:endParaRPr sz="4800" b="1">
              <a:latin typeface="Josefin Sans"/>
              <a:ea typeface="Josefin Sans"/>
              <a:cs typeface="Josefin Sans"/>
              <a:sym typeface="Josefin Sans"/>
            </a:endParaRPr>
          </a:p>
        </p:txBody>
      </p:sp>
      <p:sp>
        <p:nvSpPr>
          <p:cNvPr id="16" name="Rettangolo 15"/>
          <p:cNvSpPr/>
          <p:nvPr/>
        </p:nvSpPr>
        <p:spPr>
          <a:xfrm>
            <a:off x="2678753" y="3465309"/>
            <a:ext cx="1695738" cy="1015663"/>
          </a:xfrm>
          <a:prstGeom prst="rect">
            <a:avLst/>
          </a:prstGeom>
        </p:spPr>
        <p:txBody>
          <a:bodyPr wrap="square">
            <a:spAutoFit/>
          </a:bodyPr>
          <a:lstStyle/>
          <a:p>
            <a:pPr algn="ctr"/>
            <a:r>
              <a:rPr lang="en-US" sz="2000" b="1" dirty="0">
                <a:solidFill>
                  <a:schemeClr val="accent1"/>
                </a:solidFill>
                <a:latin typeface="Josefin Sans" charset="0"/>
              </a:rPr>
              <a:t>Add books to your library </a:t>
            </a:r>
            <a:endParaRPr lang="it-IT" sz="2000" dirty="0">
              <a:latin typeface="Josefin Sans" charset="0"/>
            </a:endParaRPr>
          </a:p>
        </p:txBody>
      </p:sp>
      <p:sp>
        <p:nvSpPr>
          <p:cNvPr id="17" name="Rettangolo 16"/>
          <p:cNvSpPr/>
          <p:nvPr/>
        </p:nvSpPr>
        <p:spPr>
          <a:xfrm>
            <a:off x="0" y="5539086"/>
            <a:ext cx="9144000" cy="461665"/>
          </a:xfrm>
          <a:prstGeom prst="rect">
            <a:avLst/>
          </a:prstGeom>
        </p:spPr>
        <p:txBody>
          <a:bodyPr wrap="square">
            <a:spAutoFit/>
          </a:bodyPr>
          <a:lstStyle/>
          <a:p>
            <a:r>
              <a:rPr lang="en-US" sz="1200" dirty="0">
                <a:latin typeface="Montserrat" charset="0"/>
              </a:rPr>
              <a:t>Your library is now online, you can share it with your friends by giving them the direct link, simply copy the URL of your library.</a:t>
            </a:r>
            <a:endParaRPr lang="it-IT" sz="1200" dirty="0">
              <a:latin typeface="Montserrat" charset="0"/>
            </a:endParaRPr>
          </a:p>
        </p:txBody>
      </p:sp>
      <p:pic>
        <p:nvPicPr>
          <p:cNvPr id="2" name="Obraz 1">
            <a:extLst>
              <a:ext uri="{FF2B5EF4-FFF2-40B4-BE49-F238E27FC236}">
                <a16:creationId xmlns:a16="http://schemas.microsoft.com/office/drawing/2014/main" id="{1FB8CE82-730D-263D-7ABB-7854206FC18C}"/>
              </a:ext>
            </a:extLst>
          </p:cNvPr>
          <p:cNvPicPr>
            <a:picLocks noChangeAspect="1"/>
          </p:cNvPicPr>
          <p:nvPr/>
        </p:nvPicPr>
        <p:blipFill>
          <a:blip r:embed="rId3"/>
          <a:stretch>
            <a:fillRect/>
          </a:stretch>
        </p:blipFill>
        <p:spPr>
          <a:xfrm>
            <a:off x="395596" y="339553"/>
            <a:ext cx="2219596" cy="50711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69"/>
                                        </p:tgtEl>
                                        <p:attrNameLst>
                                          <p:attrName>style.visibility</p:attrName>
                                        </p:attrNameLst>
                                      </p:cBhvr>
                                      <p:to>
                                        <p:strVal val="visible"/>
                                      </p:to>
                                    </p:set>
                                    <p:anim by="(-#ppt_w*2)" calcmode="lin" valueType="num">
                                      <p:cBhvr rctx="PPT">
                                        <p:cTn id="7" dur="500" autoRev="1" fill="hold">
                                          <p:stCondLst>
                                            <p:cond delay="0"/>
                                          </p:stCondLst>
                                        </p:cTn>
                                        <p:tgtEl>
                                          <p:spTgt spid="369"/>
                                        </p:tgtEl>
                                        <p:attrNameLst>
                                          <p:attrName>ppt_w</p:attrName>
                                        </p:attrNameLst>
                                      </p:cBhvr>
                                    </p:anim>
                                    <p:anim by="(#ppt_w*0.50)" calcmode="lin" valueType="num">
                                      <p:cBhvr>
                                        <p:cTn id="8" dur="500" decel="50000" autoRev="1" fill="hold">
                                          <p:stCondLst>
                                            <p:cond delay="0"/>
                                          </p:stCondLst>
                                        </p:cTn>
                                        <p:tgtEl>
                                          <p:spTgt spid="369"/>
                                        </p:tgtEl>
                                        <p:attrNameLst>
                                          <p:attrName>ppt_x</p:attrName>
                                        </p:attrNameLst>
                                      </p:cBhvr>
                                    </p:anim>
                                    <p:anim from="(-#ppt_h/2)" to="(#ppt_y)" calcmode="lin" valueType="num">
                                      <p:cBhvr>
                                        <p:cTn id="9" dur="1000" fill="hold">
                                          <p:stCondLst>
                                            <p:cond delay="0"/>
                                          </p:stCondLst>
                                        </p:cTn>
                                        <p:tgtEl>
                                          <p:spTgt spid="369"/>
                                        </p:tgtEl>
                                        <p:attrNameLst>
                                          <p:attrName>ppt_y</p:attrName>
                                        </p:attrNameLst>
                                      </p:cBhvr>
                                    </p:anim>
                                    <p:animRot by="21600000">
                                      <p:cBhvr>
                                        <p:cTn id="10" dur="1000" fill="hold">
                                          <p:stCondLst>
                                            <p:cond delay="0"/>
                                          </p:stCondLst>
                                        </p:cTn>
                                        <p:tgtEl>
                                          <p:spTgt spid="36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70"/>
                                        </p:tgtEl>
                                        <p:attrNameLst>
                                          <p:attrName>style.visibility</p:attrName>
                                        </p:attrNameLst>
                                      </p:cBhvr>
                                      <p:to>
                                        <p:strVal val="visible"/>
                                      </p:to>
                                    </p:set>
                                    <p:animEffect transition="in" filter="wipe(down)">
                                      <p:cBhvr>
                                        <p:cTn id="15" dur="580">
                                          <p:stCondLst>
                                            <p:cond delay="0"/>
                                          </p:stCondLst>
                                        </p:cTn>
                                        <p:tgtEl>
                                          <p:spTgt spid="370"/>
                                        </p:tgtEl>
                                      </p:cBhvr>
                                    </p:animEffect>
                                    <p:anim calcmode="lin" valueType="num">
                                      <p:cBhvr>
                                        <p:cTn id="16" dur="1822" tmFilter="0,0; 0.14,0.36; 0.43,0.73; 0.71,0.91; 1.0,1.0">
                                          <p:stCondLst>
                                            <p:cond delay="0"/>
                                          </p:stCondLst>
                                        </p:cTn>
                                        <p:tgtEl>
                                          <p:spTgt spid="37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7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7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7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70"/>
                                        </p:tgtEl>
                                        <p:attrNameLst>
                                          <p:attrName>ppt_y</p:attrName>
                                        </p:attrNameLst>
                                      </p:cBhvr>
                                      <p:tavLst>
                                        <p:tav tm="0" fmla="#ppt_y-sin(pi*$)/81">
                                          <p:val>
                                            <p:fltVal val="0"/>
                                          </p:val>
                                        </p:tav>
                                        <p:tav tm="100000">
                                          <p:val>
                                            <p:fltVal val="1"/>
                                          </p:val>
                                        </p:tav>
                                      </p:tavLst>
                                    </p:anim>
                                    <p:animScale>
                                      <p:cBhvr>
                                        <p:cTn id="21" dur="26">
                                          <p:stCondLst>
                                            <p:cond delay="650"/>
                                          </p:stCondLst>
                                        </p:cTn>
                                        <p:tgtEl>
                                          <p:spTgt spid="370"/>
                                        </p:tgtEl>
                                      </p:cBhvr>
                                      <p:to x="100000" y="60000"/>
                                    </p:animScale>
                                    <p:animScale>
                                      <p:cBhvr>
                                        <p:cTn id="22" dur="166" decel="50000">
                                          <p:stCondLst>
                                            <p:cond delay="676"/>
                                          </p:stCondLst>
                                        </p:cTn>
                                        <p:tgtEl>
                                          <p:spTgt spid="370"/>
                                        </p:tgtEl>
                                      </p:cBhvr>
                                      <p:to x="100000" y="100000"/>
                                    </p:animScale>
                                    <p:animScale>
                                      <p:cBhvr>
                                        <p:cTn id="23" dur="26">
                                          <p:stCondLst>
                                            <p:cond delay="1312"/>
                                          </p:stCondLst>
                                        </p:cTn>
                                        <p:tgtEl>
                                          <p:spTgt spid="370"/>
                                        </p:tgtEl>
                                      </p:cBhvr>
                                      <p:to x="100000" y="80000"/>
                                    </p:animScale>
                                    <p:animScale>
                                      <p:cBhvr>
                                        <p:cTn id="24" dur="166" decel="50000">
                                          <p:stCondLst>
                                            <p:cond delay="1338"/>
                                          </p:stCondLst>
                                        </p:cTn>
                                        <p:tgtEl>
                                          <p:spTgt spid="370"/>
                                        </p:tgtEl>
                                      </p:cBhvr>
                                      <p:to x="100000" y="100000"/>
                                    </p:animScale>
                                    <p:animScale>
                                      <p:cBhvr>
                                        <p:cTn id="25" dur="26">
                                          <p:stCondLst>
                                            <p:cond delay="1642"/>
                                          </p:stCondLst>
                                        </p:cTn>
                                        <p:tgtEl>
                                          <p:spTgt spid="370"/>
                                        </p:tgtEl>
                                      </p:cBhvr>
                                      <p:to x="100000" y="90000"/>
                                    </p:animScale>
                                    <p:animScale>
                                      <p:cBhvr>
                                        <p:cTn id="26" dur="166" decel="50000">
                                          <p:stCondLst>
                                            <p:cond delay="1668"/>
                                          </p:stCondLst>
                                        </p:cTn>
                                        <p:tgtEl>
                                          <p:spTgt spid="370"/>
                                        </p:tgtEl>
                                      </p:cBhvr>
                                      <p:to x="100000" y="100000"/>
                                    </p:animScale>
                                    <p:animScale>
                                      <p:cBhvr>
                                        <p:cTn id="27" dur="26">
                                          <p:stCondLst>
                                            <p:cond delay="1808"/>
                                          </p:stCondLst>
                                        </p:cTn>
                                        <p:tgtEl>
                                          <p:spTgt spid="370"/>
                                        </p:tgtEl>
                                      </p:cBhvr>
                                      <p:to x="100000" y="95000"/>
                                    </p:animScale>
                                    <p:animScale>
                                      <p:cBhvr>
                                        <p:cTn id="28" dur="166" decel="50000">
                                          <p:stCondLst>
                                            <p:cond delay="1834"/>
                                          </p:stCondLst>
                                        </p:cTn>
                                        <p:tgtEl>
                                          <p:spTgt spid="370"/>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372"/>
                                        </p:tgtEl>
                                        <p:attrNameLst>
                                          <p:attrName>style.visibility</p:attrName>
                                        </p:attrNameLst>
                                      </p:cBhvr>
                                      <p:to>
                                        <p:strVal val="visible"/>
                                      </p:to>
                                    </p:set>
                                    <p:animEffect transition="in" filter="wheel(4)">
                                      <p:cBhvr>
                                        <p:cTn id="33" dur="2000"/>
                                        <p:tgtEl>
                                          <p:spTgt spid="372"/>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379"/>
                                        </p:tgtEl>
                                        <p:attrNameLst>
                                          <p:attrName>style.visibility</p:attrName>
                                        </p:attrNameLst>
                                      </p:cBhvr>
                                      <p:to>
                                        <p:strVal val="visible"/>
                                      </p:to>
                                    </p:set>
                                    <p:animEffect transition="in" filter="wipe(down)">
                                      <p:cBhvr>
                                        <p:cTn id="38" dur="580">
                                          <p:stCondLst>
                                            <p:cond delay="0"/>
                                          </p:stCondLst>
                                        </p:cTn>
                                        <p:tgtEl>
                                          <p:spTgt spid="379"/>
                                        </p:tgtEl>
                                      </p:cBhvr>
                                    </p:animEffect>
                                    <p:anim calcmode="lin" valueType="num">
                                      <p:cBhvr>
                                        <p:cTn id="39" dur="1822" tmFilter="0,0; 0.14,0.36; 0.43,0.73; 0.71,0.91; 1.0,1.0">
                                          <p:stCondLst>
                                            <p:cond delay="0"/>
                                          </p:stCondLst>
                                        </p:cTn>
                                        <p:tgtEl>
                                          <p:spTgt spid="379"/>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79"/>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79"/>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79"/>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79"/>
                                        </p:tgtEl>
                                        <p:attrNameLst>
                                          <p:attrName>ppt_y</p:attrName>
                                        </p:attrNameLst>
                                      </p:cBhvr>
                                      <p:tavLst>
                                        <p:tav tm="0" fmla="#ppt_y-sin(pi*$)/81">
                                          <p:val>
                                            <p:fltVal val="0"/>
                                          </p:val>
                                        </p:tav>
                                        <p:tav tm="100000">
                                          <p:val>
                                            <p:fltVal val="1"/>
                                          </p:val>
                                        </p:tav>
                                      </p:tavLst>
                                    </p:anim>
                                    <p:animScale>
                                      <p:cBhvr>
                                        <p:cTn id="44" dur="26">
                                          <p:stCondLst>
                                            <p:cond delay="650"/>
                                          </p:stCondLst>
                                        </p:cTn>
                                        <p:tgtEl>
                                          <p:spTgt spid="379"/>
                                        </p:tgtEl>
                                      </p:cBhvr>
                                      <p:to x="100000" y="60000"/>
                                    </p:animScale>
                                    <p:animScale>
                                      <p:cBhvr>
                                        <p:cTn id="45" dur="166" decel="50000">
                                          <p:stCondLst>
                                            <p:cond delay="676"/>
                                          </p:stCondLst>
                                        </p:cTn>
                                        <p:tgtEl>
                                          <p:spTgt spid="379"/>
                                        </p:tgtEl>
                                      </p:cBhvr>
                                      <p:to x="100000" y="100000"/>
                                    </p:animScale>
                                    <p:animScale>
                                      <p:cBhvr>
                                        <p:cTn id="46" dur="26">
                                          <p:stCondLst>
                                            <p:cond delay="1312"/>
                                          </p:stCondLst>
                                        </p:cTn>
                                        <p:tgtEl>
                                          <p:spTgt spid="379"/>
                                        </p:tgtEl>
                                      </p:cBhvr>
                                      <p:to x="100000" y="80000"/>
                                    </p:animScale>
                                    <p:animScale>
                                      <p:cBhvr>
                                        <p:cTn id="47" dur="166" decel="50000">
                                          <p:stCondLst>
                                            <p:cond delay="1338"/>
                                          </p:stCondLst>
                                        </p:cTn>
                                        <p:tgtEl>
                                          <p:spTgt spid="379"/>
                                        </p:tgtEl>
                                      </p:cBhvr>
                                      <p:to x="100000" y="100000"/>
                                    </p:animScale>
                                    <p:animScale>
                                      <p:cBhvr>
                                        <p:cTn id="48" dur="26">
                                          <p:stCondLst>
                                            <p:cond delay="1642"/>
                                          </p:stCondLst>
                                        </p:cTn>
                                        <p:tgtEl>
                                          <p:spTgt spid="379"/>
                                        </p:tgtEl>
                                      </p:cBhvr>
                                      <p:to x="100000" y="90000"/>
                                    </p:animScale>
                                    <p:animScale>
                                      <p:cBhvr>
                                        <p:cTn id="49" dur="166" decel="50000">
                                          <p:stCondLst>
                                            <p:cond delay="1668"/>
                                          </p:stCondLst>
                                        </p:cTn>
                                        <p:tgtEl>
                                          <p:spTgt spid="379"/>
                                        </p:tgtEl>
                                      </p:cBhvr>
                                      <p:to x="100000" y="100000"/>
                                    </p:animScale>
                                    <p:animScale>
                                      <p:cBhvr>
                                        <p:cTn id="50" dur="26">
                                          <p:stCondLst>
                                            <p:cond delay="1808"/>
                                          </p:stCondLst>
                                        </p:cTn>
                                        <p:tgtEl>
                                          <p:spTgt spid="379"/>
                                        </p:tgtEl>
                                      </p:cBhvr>
                                      <p:to x="100000" y="95000"/>
                                    </p:animScale>
                                    <p:animScale>
                                      <p:cBhvr>
                                        <p:cTn id="51" dur="166" decel="50000">
                                          <p:stCondLst>
                                            <p:cond delay="1834"/>
                                          </p:stCondLst>
                                        </p:cTn>
                                        <p:tgtEl>
                                          <p:spTgt spid="379"/>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1" presetClass="entr" presetSubtype="4"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heel(4)">
                                      <p:cBhvr>
                                        <p:cTn id="56" dur="20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80"/>
                                        </p:tgtEl>
                                        <p:attrNameLst>
                                          <p:attrName>style.visibility</p:attrName>
                                        </p:attrNameLst>
                                      </p:cBhvr>
                                      <p:to>
                                        <p:strVal val="visible"/>
                                      </p:to>
                                    </p:set>
                                    <p:animEffect transition="in" filter="wipe(down)">
                                      <p:cBhvr>
                                        <p:cTn id="61" dur="580">
                                          <p:stCondLst>
                                            <p:cond delay="0"/>
                                          </p:stCondLst>
                                        </p:cTn>
                                        <p:tgtEl>
                                          <p:spTgt spid="380"/>
                                        </p:tgtEl>
                                      </p:cBhvr>
                                    </p:animEffect>
                                    <p:anim calcmode="lin" valueType="num">
                                      <p:cBhvr>
                                        <p:cTn id="62" dur="1822" tmFilter="0,0; 0.14,0.36; 0.43,0.73; 0.71,0.91; 1.0,1.0">
                                          <p:stCondLst>
                                            <p:cond delay="0"/>
                                          </p:stCondLst>
                                        </p:cTn>
                                        <p:tgtEl>
                                          <p:spTgt spid="38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8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8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8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80"/>
                                        </p:tgtEl>
                                        <p:attrNameLst>
                                          <p:attrName>ppt_y</p:attrName>
                                        </p:attrNameLst>
                                      </p:cBhvr>
                                      <p:tavLst>
                                        <p:tav tm="0" fmla="#ppt_y-sin(pi*$)/81">
                                          <p:val>
                                            <p:fltVal val="0"/>
                                          </p:val>
                                        </p:tav>
                                        <p:tav tm="100000">
                                          <p:val>
                                            <p:fltVal val="1"/>
                                          </p:val>
                                        </p:tav>
                                      </p:tavLst>
                                    </p:anim>
                                    <p:animScale>
                                      <p:cBhvr>
                                        <p:cTn id="67" dur="26">
                                          <p:stCondLst>
                                            <p:cond delay="650"/>
                                          </p:stCondLst>
                                        </p:cTn>
                                        <p:tgtEl>
                                          <p:spTgt spid="380"/>
                                        </p:tgtEl>
                                      </p:cBhvr>
                                      <p:to x="100000" y="60000"/>
                                    </p:animScale>
                                    <p:animScale>
                                      <p:cBhvr>
                                        <p:cTn id="68" dur="166" decel="50000">
                                          <p:stCondLst>
                                            <p:cond delay="676"/>
                                          </p:stCondLst>
                                        </p:cTn>
                                        <p:tgtEl>
                                          <p:spTgt spid="380"/>
                                        </p:tgtEl>
                                      </p:cBhvr>
                                      <p:to x="100000" y="100000"/>
                                    </p:animScale>
                                    <p:animScale>
                                      <p:cBhvr>
                                        <p:cTn id="69" dur="26">
                                          <p:stCondLst>
                                            <p:cond delay="1312"/>
                                          </p:stCondLst>
                                        </p:cTn>
                                        <p:tgtEl>
                                          <p:spTgt spid="380"/>
                                        </p:tgtEl>
                                      </p:cBhvr>
                                      <p:to x="100000" y="80000"/>
                                    </p:animScale>
                                    <p:animScale>
                                      <p:cBhvr>
                                        <p:cTn id="70" dur="166" decel="50000">
                                          <p:stCondLst>
                                            <p:cond delay="1338"/>
                                          </p:stCondLst>
                                        </p:cTn>
                                        <p:tgtEl>
                                          <p:spTgt spid="380"/>
                                        </p:tgtEl>
                                      </p:cBhvr>
                                      <p:to x="100000" y="100000"/>
                                    </p:animScale>
                                    <p:animScale>
                                      <p:cBhvr>
                                        <p:cTn id="71" dur="26">
                                          <p:stCondLst>
                                            <p:cond delay="1642"/>
                                          </p:stCondLst>
                                        </p:cTn>
                                        <p:tgtEl>
                                          <p:spTgt spid="380"/>
                                        </p:tgtEl>
                                      </p:cBhvr>
                                      <p:to x="100000" y="90000"/>
                                    </p:animScale>
                                    <p:animScale>
                                      <p:cBhvr>
                                        <p:cTn id="72" dur="166" decel="50000">
                                          <p:stCondLst>
                                            <p:cond delay="1668"/>
                                          </p:stCondLst>
                                        </p:cTn>
                                        <p:tgtEl>
                                          <p:spTgt spid="380"/>
                                        </p:tgtEl>
                                      </p:cBhvr>
                                      <p:to x="100000" y="100000"/>
                                    </p:animScale>
                                    <p:animScale>
                                      <p:cBhvr>
                                        <p:cTn id="73" dur="26">
                                          <p:stCondLst>
                                            <p:cond delay="1808"/>
                                          </p:stCondLst>
                                        </p:cTn>
                                        <p:tgtEl>
                                          <p:spTgt spid="380"/>
                                        </p:tgtEl>
                                      </p:cBhvr>
                                      <p:to x="100000" y="95000"/>
                                    </p:animScale>
                                    <p:animScale>
                                      <p:cBhvr>
                                        <p:cTn id="74" dur="166" decel="50000">
                                          <p:stCondLst>
                                            <p:cond delay="1834"/>
                                          </p:stCondLst>
                                        </p:cTn>
                                        <p:tgtEl>
                                          <p:spTgt spid="380"/>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1" presetClass="entr" presetSubtype="4" fill="hold" grpId="0" nodeType="clickEffect">
                                  <p:stCondLst>
                                    <p:cond delay="0"/>
                                  </p:stCondLst>
                                  <p:childTnLst>
                                    <p:set>
                                      <p:cBhvr>
                                        <p:cTn id="78" dur="1" fill="hold">
                                          <p:stCondLst>
                                            <p:cond delay="0"/>
                                          </p:stCondLst>
                                        </p:cTn>
                                        <p:tgtEl>
                                          <p:spTgt spid="376"/>
                                        </p:tgtEl>
                                        <p:attrNameLst>
                                          <p:attrName>style.visibility</p:attrName>
                                        </p:attrNameLst>
                                      </p:cBhvr>
                                      <p:to>
                                        <p:strVal val="visible"/>
                                      </p:to>
                                    </p:set>
                                    <p:animEffect transition="in" filter="wheel(4)">
                                      <p:cBhvr>
                                        <p:cTn id="79" dur="2000"/>
                                        <p:tgtEl>
                                          <p:spTgt spid="376"/>
                                        </p:tgtEl>
                                      </p:cBhvr>
                                    </p:animEffect>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381"/>
                                        </p:tgtEl>
                                        <p:attrNameLst>
                                          <p:attrName>style.visibility</p:attrName>
                                        </p:attrNameLst>
                                      </p:cBhvr>
                                      <p:to>
                                        <p:strVal val="visible"/>
                                      </p:to>
                                    </p:set>
                                    <p:animEffect transition="in" filter="wipe(down)">
                                      <p:cBhvr>
                                        <p:cTn id="84" dur="580">
                                          <p:stCondLst>
                                            <p:cond delay="0"/>
                                          </p:stCondLst>
                                        </p:cTn>
                                        <p:tgtEl>
                                          <p:spTgt spid="381"/>
                                        </p:tgtEl>
                                      </p:cBhvr>
                                    </p:animEffect>
                                    <p:anim calcmode="lin" valueType="num">
                                      <p:cBhvr>
                                        <p:cTn id="85" dur="1822" tmFilter="0,0; 0.14,0.36; 0.43,0.73; 0.71,0.91; 1.0,1.0">
                                          <p:stCondLst>
                                            <p:cond delay="0"/>
                                          </p:stCondLst>
                                        </p:cTn>
                                        <p:tgtEl>
                                          <p:spTgt spid="381"/>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81"/>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81"/>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81"/>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81"/>
                                        </p:tgtEl>
                                        <p:attrNameLst>
                                          <p:attrName>ppt_y</p:attrName>
                                        </p:attrNameLst>
                                      </p:cBhvr>
                                      <p:tavLst>
                                        <p:tav tm="0" fmla="#ppt_y-sin(pi*$)/81">
                                          <p:val>
                                            <p:fltVal val="0"/>
                                          </p:val>
                                        </p:tav>
                                        <p:tav tm="100000">
                                          <p:val>
                                            <p:fltVal val="1"/>
                                          </p:val>
                                        </p:tav>
                                      </p:tavLst>
                                    </p:anim>
                                    <p:animScale>
                                      <p:cBhvr>
                                        <p:cTn id="90" dur="26">
                                          <p:stCondLst>
                                            <p:cond delay="650"/>
                                          </p:stCondLst>
                                        </p:cTn>
                                        <p:tgtEl>
                                          <p:spTgt spid="381"/>
                                        </p:tgtEl>
                                      </p:cBhvr>
                                      <p:to x="100000" y="60000"/>
                                    </p:animScale>
                                    <p:animScale>
                                      <p:cBhvr>
                                        <p:cTn id="91" dur="166" decel="50000">
                                          <p:stCondLst>
                                            <p:cond delay="676"/>
                                          </p:stCondLst>
                                        </p:cTn>
                                        <p:tgtEl>
                                          <p:spTgt spid="381"/>
                                        </p:tgtEl>
                                      </p:cBhvr>
                                      <p:to x="100000" y="100000"/>
                                    </p:animScale>
                                    <p:animScale>
                                      <p:cBhvr>
                                        <p:cTn id="92" dur="26">
                                          <p:stCondLst>
                                            <p:cond delay="1312"/>
                                          </p:stCondLst>
                                        </p:cTn>
                                        <p:tgtEl>
                                          <p:spTgt spid="381"/>
                                        </p:tgtEl>
                                      </p:cBhvr>
                                      <p:to x="100000" y="80000"/>
                                    </p:animScale>
                                    <p:animScale>
                                      <p:cBhvr>
                                        <p:cTn id="93" dur="166" decel="50000">
                                          <p:stCondLst>
                                            <p:cond delay="1338"/>
                                          </p:stCondLst>
                                        </p:cTn>
                                        <p:tgtEl>
                                          <p:spTgt spid="381"/>
                                        </p:tgtEl>
                                      </p:cBhvr>
                                      <p:to x="100000" y="100000"/>
                                    </p:animScale>
                                    <p:animScale>
                                      <p:cBhvr>
                                        <p:cTn id="94" dur="26">
                                          <p:stCondLst>
                                            <p:cond delay="1642"/>
                                          </p:stCondLst>
                                        </p:cTn>
                                        <p:tgtEl>
                                          <p:spTgt spid="381"/>
                                        </p:tgtEl>
                                      </p:cBhvr>
                                      <p:to x="100000" y="90000"/>
                                    </p:animScale>
                                    <p:animScale>
                                      <p:cBhvr>
                                        <p:cTn id="95" dur="166" decel="50000">
                                          <p:stCondLst>
                                            <p:cond delay="1668"/>
                                          </p:stCondLst>
                                        </p:cTn>
                                        <p:tgtEl>
                                          <p:spTgt spid="381"/>
                                        </p:tgtEl>
                                      </p:cBhvr>
                                      <p:to x="100000" y="100000"/>
                                    </p:animScale>
                                    <p:animScale>
                                      <p:cBhvr>
                                        <p:cTn id="96" dur="26">
                                          <p:stCondLst>
                                            <p:cond delay="1808"/>
                                          </p:stCondLst>
                                        </p:cTn>
                                        <p:tgtEl>
                                          <p:spTgt spid="381"/>
                                        </p:tgtEl>
                                      </p:cBhvr>
                                      <p:to x="100000" y="95000"/>
                                    </p:animScale>
                                    <p:animScale>
                                      <p:cBhvr>
                                        <p:cTn id="97" dur="166" decel="50000">
                                          <p:stCondLst>
                                            <p:cond delay="1834"/>
                                          </p:stCondLst>
                                        </p:cTn>
                                        <p:tgtEl>
                                          <p:spTgt spid="381"/>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1" presetClass="entr" presetSubtype="4" fill="hold" grpId="0" nodeType="clickEffect">
                                  <p:stCondLst>
                                    <p:cond delay="0"/>
                                  </p:stCondLst>
                                  <p:childTnLst>
                                    <p:set>
                                      <p:cBhvr>
                                        <p:cTn id="101" dur="1" fill="hold">
                                          <p:stCondLst>
                                            <p:cond delay="0"/>
                                          </p:stCondLst>
                                        </p:cTn>
                                        <p:tgtEl>
                                          <p:spTgt spid="378"/>
                                        </p:tgtEl>
                                        <p:attrNameLst>
                                          <p:attrName>style.visibility</p:attrName>
                                        </p:attrNameLst>
                                      </p:cBhvr>
                                      <p:to>
                                        <p:strVal val="visible"/>
                                      </p:to>
                                    </p:set>
                                    <p:animEffect transition="in" filter="wheel(4)">
                                      <p:cBhvr>
                                        <p:cTn id="102" dur="2000"/>
                                        <p:tgtEl>
                                          <p:spTgt spid="378"/>
                                        </p:tgtEl>
                                      </p:cBhvr>
                                    </p:animEffect>
                                  </p:childTnLst>
                                </p:cTn>
                              </p:par>
                            </p:childTnLst>
                          </p:cTn>
                        </p:par>
                      </p:childTnLst>
                    </p:cTn>
                  </p:par>
                  <p:par>
                    <p:cTn id="103" fill="hold">
                      <p:stCondLst>
                        <p:cond delay="indefinite"/>
                      </p:stCondLst>
                      <p:childTnLst>
                        <p:par>
                          <p:cTn id="104" fill="hold">
                            <p:stCondLst>
                              <p:cond delay="0"/>
                            </p:stCondLst>
                            <p:childTnLst>
                              <p:par>
                                <p:cTn id="105" presetID="17" presetClass="entr" presetSubtype="10" fill="hold" grpId="0" nodeType="click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500" fill="hold"/>
                                        <p:tgtEl>
                                          <p:spTgt spid="17"/>
                                        </p:tgtEl>
                                        <p:attrNameLst>
                                          <p:attrName>ppt_w</p:attrName>
                                        </p:attrNameLst>
                                      </p:cBhvr>
                                      <p:tavLst>
                                        <p:tav tm="0">
                                          <p:val>
                                            <p:fltVal val="0"/>
                                          </p:val>
                                        </p:tav>
                                        <p:tav tm="100000">
                                          <p:val>
                                            <p:strVal val="#ppt_w"/>
                                          </p:val>
                                        </p:tav>
                                      </p:tavLst>
                                    </p:anim>
                                    <p:anim calcmode="lin" valueType="num">
                                      <p:cBhvr>
                                        <p:cTn id="108"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0"/>
      <p:bldP spid="370" grpId="0" animBg="1"/>
      <p:bldP spid="372" grpId="0"/>
      <p:bldP spid="376" grpId="0"/>
      <p:bldP spid="378" grpId="0"/>
      <p:bldP spid="379" grpId="0" animBg="1"/>
      <p:bldP spid="380" grpId="0" animBg="1"/>
      <p:bldP spid="381"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0"/>
          <p:cNvSpPr txBox="1">
            <a:spLocks noGrp="1"/>
          </p:cNvSpPr>
          <p:nvPr>
            <p:ph type="title"/>
          </p:nvPr>
        </p:nvSpPr>
        <p:spPr>
          <a:xfrm>
            <a:off x="1745701" y="1432648"/>
            <a:ext cx="5725800" cy="1070522"/>
          </a:xfrm>
          <a:prstGeom prst="rect">
            <a:avLst/>
          </a:prstGeom>
        </p:spPr>
        <p:txBody>
          <a:bodyPr spcFirstLastPara="1" vert="horz" wrap="square" lIns="91425" tIns="91425" rIns="91425" bIns="91425" anchor="ctr" anchorCtr="0" compatLnSpc="1">
            <a:noAutofit/>
          </a:bodyPr>
          <a:lstStyle/>
          <a:p>
            <a:pPr lvl="0"/>
            <a:r>
              <a:rPr lang="it-IT" sz="3600" dirty="0">
                <a:solidFill>
                  <a:schemeClr val="accent1"/>
                </a:solidFill>
              </a:rPr>
              <a:t>“The meeting </a:t>
            </a:r>
            <a:r>
              <a:rPr lang="it-IT" sz="3600" dirty="0" err="1">
                <a:solidFill>
                  <a:schemeClr val="accent1"/>
                </a:solidFill>
              </a:rPr>
              <a:t>of</a:t>
            </a:r>
            <a:r>
              <a:rPr lang="it-IT" sz="3600" dirty="0">
                <a:solidFill>
                  <a:schemeClr val="accent1"/>
                </a:solidFill>
              </a:rPr>
              <a:t> art”</a:t>
            </a:r>
            <a:endParaRPr sz="3600"/>
          </a:p>
        </p:txBody>
      </p:sp>
      <p:sp>
        <p:nvSpPr>
          <p:cNvPr id="387" name="Google Shape;387;p40"/>
          <p:cNvSpPr txBox="1">
            <a:spLocks noGrp="1"/>
          </p:cNvSpPr>
          <p:nvPr>
            <p:ph type="body" idx="1"/>
          </p:nvPr>
        </p:nvSpPr>
        <p:spPr>
          <a:xfrm>
            <a:off x="1877690" y="2781963"/>
            <a:ext cx="5403300" cy="403200"/>
          </a:xfrm>
          <a:prstGeom prst="rect">
            <a:avLst/>
          </a:prstGeom>
        </p:spPr>
        <p:txBody>
          <a:bodyPr spcFirstLastPara="1" vert="horz" wrap="square" lIns="91425" tIns="91425" rIns="91425" bIns="91425" anchor="t" anchorCtr="0" compatLnSpc="1">
            <a:noAutofit/>
          </a:bodyPr>
          <a:lstStyle/>
          <a:p>
            <a:pPr>
              <a:buNone/>
            </a:pPr>
            <a:r>
              <a:rPr lang="it-IT" sz="1600" b="1" dirty="0" err="1">
                <a:solidFill>
                  <a:schemeClr val="tx1"/>
                </a:solidFill>
              </a:rPr>
              <a:t>Exercise</a:t>
            </a:r>
            <a:r>
              <a:rPr lang="it-IT" sz="1600" b="1" dirty="0">
                <a:solidFill>
                  <a:schemeClr val="tx1"/>
                </a:solidFill>
              </a:rPr>
              <a:t> </a:t>
            </a:r>
            <a:r>
              <a:rPr lang="it-IT" sz="1600" b="1" dirty="0" err="1">
                <a:solidFill>
                  <a:schemeClr val="tx1"/>
                </a:solidFill>
              </a:rPr>
              <a:t>for</a:t>
            </a:r>
            <a:r>
              <a:rPr lang="it-IT" sz="1600" b="1" dirty="0">
                <a:solidFill>
                  <a:schemeClr val="tx1"/>
                </a:solidFill>
              </a:rPr>
              <a:t> single </a:t>
            </a:r>
            <a:r>
              <a:rPr lang="it-IT" sz="1600" b="1" dirty="0" err="1">
                <a:solidFill>
                  <a:schemeClr val="tx1"/>
                </a:solidFill>
              </a:rPr>
              <a:t>person</a:t>
            </a:r>
            <a:r>
              <a:rPr lang="it-IT" sz="1600" b="1" dirty="0">
                <a:solidFill>
                  <a:schemeClr val="tx1"/>
                </a:solidFill>
              </a:rPr>
              <a:t>.</a:t>
            </a:r>
          </a:p>
          <a:p>
            <a:pPr>
              <a:buNone/>
            </a:pPr>
            <a:endParaRPr lang="it-IT" sz="1600" b="1" dirty="0">
              <a:solidFill>
                <a:schemeClr val="tx1"/>
              </a:solidFill>
            </a:endParaRPr>
          </a:p>
          <a:p>
            <a:pPr>
              <a:buNone/>
            </a:pPr>
            <a:r>
              <a:rPr lang="en-US" sz="1600" dirty="0">
                <a:solidFill>
                  <a:schemeClr val="tx1"/>
                </a:solidFill>
              </a:rPr>
              <a:t>     Each participant must describe (draw) a representative work of their municipality and exhibit it to the other participants. In the end, the group will have to choose the work that has been most accurately described and that particularly impressed the other participants (not their own work).</a:t>
            </a:r>
            <a:endParaRPr lang="it-IT" sz="1600" dirty="0">
              <a:solidFill>
                <a:schemeClr val="tx1"/>
              </a:solidFill>
            </a:endParaRPr>
          </a:p>
          <a:p>
            <a:pPr marL="0" indent="0">
              <a:spcAft>
                <a:spcPts val="1600"/>
              </a:spcAft>
              <a:buNone/>
            </a:pPr>
            <a:endParaRPr>
              <a:solidFill>
                <a:schemeClr val="tx1"/>
              </a:solidFill>
            </a:endParaRPr>
          </a:p>
        </p:txBody>
      </p:sp>
      <p:sp>
        <p:nvSpPr>
          <p:cNvPr id="388" name="Google Shape;388;p40"/>
          <p:cNvSpPr/>
          <p:nvPr/>
        </p:nvSpPr>
        <p:spPr>
          <a:xfrm rot="5400000" flipH="1">
            <a:off x="4098675" y="-2773434"/>
            <a:ext cx="517500" cy="7634700"/>
          </a:xfrm>
          <a:prstGeom prst="rect">
            <a:avLst/>
          </a:pr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9" name="Google Shape;389;p40"/>
          <p:cNvSpPr/>
          <p:nvPr/>
        </p:nvSpPr>
        <p:spPr>
          <a:xfrm flipH="1">
            <a:off x="-32100" y="2811750"/>
            <a:ext cx="527100" cy="2116800"/>
          </a:xfrm>
          <a:prstGeom prst="rect">
            <a:avLst/>
          </a:prstGeom>
          <a:solidFill>
            <a:schemeClr val="accent1"/>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0" name="Google Shape;390;p40"/>
          <p:cNvSpPr/>
          <p:nvPr/>
        </p:nvSpPr>
        <p:spPr>
          <a:xfrm flipH="1">
            <a:off x="-32100" y="4928550"/>
            <a:ext cx="527100" cy="1135200"/>
          </a:xfrm>
          <a:prstGeom prst="rect">
            <a:avLst/>
          </a:prstGeom>
          <a:solidFill>
            <a:schemeClr val="accent3"/>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1" name="Google Shape;391;p40"/>
          <p:cNvSpPr/>
          <p:nvPr/>
        </p:nvSpPr>
        <p:spPr>
          <a:xfrm flipH="1">
            <a:off x="494700" y="5546344"/>
            <a:ext cx="488700" cy="517500"/>
          </a:xfrm>
          <a:prstGeom prst="rect">
            <a:avLst/>
          </a:prstGeom>
          <a:solidFill>
            <a:schemeClr val="accent2"/>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2" name="Google Shape;392;p40"/>
          <p:cNvSpPr/>
          <p:nvPr/>
        </p:nvSpPr>
        <p:spPr>
          <a:xfrm rot="-5400000" flipH="1">
            <a:off x="4529850" y="1999898"/>
            <a:ext cx="517500" cy="7610400"/>
          </a:xfrm>
          <a:prstGeom prst="rect">
            <a:avLst/>
          </a:pr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3" name="Google Shape;393;p40"/>
          <p:cNvSpPr/>
          <p:nvPr/>
        </p:nvSpPr>
        <p:spPr>
          <a:xfrm rot="10800000" flipH="1">
            <a:off x="8649100" y="1920550"/>
            <a:ext cx="558900" cy="1839000"/>
          </a:xfrm>
          <a:prstGeom prst="rect">
            <a:avLst/>
          </a:prstGeom>
          <a:solidFill>
            <a:schemeClr val="accent6"/>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4" name="Google Shape;394;p40"/>
          <p:cNvSpPr/>
          <p:nvPr/>
        </p:nvSpPr>
        <p:spPr>
          <a:xfrm rot="10800000" flipH="1">
            <a:off x="8649100" y="785250"/>
            <a:ext cx="558900" cy="1135200"/>
          </a:xfrm>
          <a:prstGeom prst="rect">
            <a:avLst/>
          </a:prstGeom>
          <a:solidFill>
            <a:schemeClr val="accent2"/>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5" name="Google Shape;395;p40"/>
          <p:cNvSpPr/>
          <p:nvPr/>
        </p:nvSpPr>
        <p:spPr>
          <a:xfrm rot="10800000" flipH="1">
            <a:off x="8160700" y="785425"/>
            <a:ext cx="488700" cy="518400"/>
          </a:xfrm>
          <a:prstGeom prst="rect">
            <a:avLst/>
          </a:prstGeom>
          <a:solidFill>
            <a:schemeClr val="accent1"/>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2" name="Obraz 1">
            <a:extLst>
              <a:ext uri="{FF2B5EF4-FFF2-40B4-BE49-F238E27FC236}">
                <a16:creationId xmlns:a16="http://schemas.microsoft.com/office/drawing/2014/main" id="{820C3CD9-29F0-5E18-0A8F-47B77777A75A}"/>
              </a:ext>
            </a:extLst>
          </p:cNvPr>
          <p:cNvPicPr>
            <a:picLocks noChangeAspect="1"/>
          </p:cNvPicPr>
          <p:nvPr/>
        </p:nvPicPr>
        <p:blipFill>
          <a:blip r:embed="rId3"/>
          <a:stretch>
            <a:fillRect/>
          </a:stretch>
        </p:blipFill>
        <p:spPr>
          <a:xfrm>
            <a:off x="231450" y="120690"/>
            <a:ext cx="2219596" cy="50711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86"/>
                                        </p:tgtEl>
                                        <p:attrNameLst>
                                          <p:attrName>style.visibility</p:attrName>
                                        </p:attrNameLst>
                                      </p:cBhvr>
                                      <p:to>
                                        <p:strVal val="visible"/>
                                      </p:to>
                                    </p:set>
                                    <p:animEffect transition="in" filter="fade">
                                      <p:cBhvr>
                                        <p:cTn id="7" dur="100"/>
                                        <p:tgtEl>
                                          <p:spTgt spid="386"/>
                                        </p:tgtEl>
                                      </p:cBhvr>
                                    </p:animEffect>
                                    <p:anim calcmode="lin" valueType="num">
                                      <p:cBhvr>
                                        <p:cTn id="8" dur="400" fill="hold"/>
                                        <p:tgtEl>
                                          <p:spTgt spid="386"/>
                                        </p:tgtEl>
                                        <p:attrNameLst>
                                          <p:attrName>ppt_x</p:attrName>
                                        </p:attrNameLst>
                                      </p:cBhvr>
                                      <p:tavLst>
                                        <p:tav tm="0">
                                          <p:val>
                                            <p:strVal val="#ppt_x"/>
                                          </p:val>
                                        </p:tav>
                                        <p:tav tm="100000">
                                          <p:val>
                                            <p:strVal val="#ppt_x"/>
                                          </p:val>
                                        </p:tav>
                                      </p:tavLst>
                                    </p:anim>
                                    <p:anim calcmode="lin" valueType="num">
                                      <p:cBhvr>
                                        <p:cTn id="9" dur="400" fill="hold"/>
                                        <p:tgtEl>
                                          <p:spTgt spid="38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8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8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9" presetClass="entr" presetSubtype="0" accel="100000" fill="hold" grpId="0" nodeType="clickEffect">
                                  <p:stCondLst>
                                    <p:cond delay="0"/>
                                  </p:stCondLst>
                                  <p:childTnLst>
                                    <p:set>
                                      <p:cBhvr>
                                        <p:cTn id="15" dur="1" fill="hold">
                                          <p:stCondLst>
                                            <p:cond delay="0"/>
                                          </p:stCondLst>
                                        </p:cTn>
                                        <p:tgtEl>
                                          <p:spTgt spid="387">
                                            <p:txEl>
                                              <p:pRg st="0" end="0"/>
                                            </p:txEl>
                                          </p:spTgt>
                                        </p:tgtEl>
                                        <p:attrNameLst>
                                          <p:attrName>style.visibility</p:attrName>
                                        </p:attrNameLst>
                                      </p:cBhvr>
                                      <p:to>
                                        <p:strVal val="visible"/>
                                      </p:to>
                                    </p:set>
                                    <p:anim calcmode="lin" valueType="num">
                                      <p:cBhvr>
                                        <p:cTn id="16" dur="500" fill="hold"/>
                                        <p:tgtEl>
                                          <p:spTgt spid="38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38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38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grpId="0" nodeType="clickEffect">
                                  <p:stCondLst>
                                    <p:cond delay="0"/>
                                  </p:stCondLst>
                                  <p:childTnLst>
                                    <p:set>
                                      <p:cBhvr>
                                        <p:cTn id="23" dur="1" fill="hold">
                                          <p:stCondLst>
                                            <p:cond delay="0"/>
                                          </p:stCondLst>
                                        </p:cTn>
                                        <p:tgtEl>
                                          <p:spTgt spid="387">
                                            <p:txEl>
                                              <p:pRg st="2" end="2"/>
                                            </p:txEl>
                                          </p:spTgt>
                                        </p:tgtEl>
                                        <p:attrNameLst>
                                          <p:attrName>style.visibility</p:attrName>
                                        </p:attrNameLst>
                                      </p:cBhvr>
                                      <p:to>
                                        <p:strVal val="visible"/>
                                      </p:to>
                                    </p:set>
                                    <p:anim calcmode="lin" valueType="num">
                                      <p:cBhvr>
                                        <p:cTn id="24" dur="500" fill="hold"/>
                                        <p:tgtEl>
                                          <p:spTgt spid="38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38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38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3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 grpId="0" animBg="1"/>
      <p:bldP spid="38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0"/>
          <p:cNvSpPr txBox="1">
            <a:spLocks noGrp="1"/>
          </p:cNvSpPr>
          <p:nvPr>
            <p:ph type="title"/>
          </p:nvPr>
        </p:nvSpPr>
        <p:spPr>
          <a:xfrm>
            <a:off x="1745701" y="1432648"/>
            <a:ext cx="5725800" cy="1070522"/>
          </a:xfrm>
          <a:prstGeom prst="rect">
            <a:avLst/>
          </a:prstGeom>
        </p:spPr>
        <p:txBody>
          <a:bodyPr spcFirstLastPara="1" vert="horz" wrap="square" lIns="91425" tIns="91425" rIns="91425" bIns="91425" anchor="ctr" anchorCtr="0" compatLnSpc="1">
            <a:noAutofit/>
          </a:bodyPr>
          <a:lstStyle/>
          <a:p>
            <a:pPr lvl="0"/>
            <a:r>
              <a:rPr lang="it-IT" sz="3600" dirty="0">
                <a:solidFill>
                  <a:schemeClr val="accent1"/>
                </a:solidFill>
              </a:rPr>
              <a:t>“</a:t>
            </a:r>
            <a:r>
              <a:rPr lang="it-IT" sz="3600" dirty="0" err="1">
                <a:solidFill>
                  <a:schemeClr val="accent1"/>
                </a:solidFill>
              </a:rPr>
              <a:t>Guess</a:t>
            </a:r>
            <a:r>
              <a:rPr lang="it-IT" sz="3600" dirty="0">
                <a:solidFill>
                  <a:schemeClr val="accent1"/>
                </a:solidFill>
              </a:rPr>
              <a:t> the </a:t>
            </a:r>
            <a:r>
              <a:rPr lang="it-IT" sz="3600" dirty="0" err="1">
                <a:solidFill>
                  <a:schemeClr val="accent1"/>
                </a:solidFill>
              </a:rPr>
              <a:t>monument</a:t>
            </a:r>
            <a:r>
              <a:rPr lang="it-IT" sz="3600" dirty="0">
                <a:solidFill>
                  <a:schemeClr val="accent1"/>
                </a:solidFill>
              </a:rPr>
              <a:t>”</a:t>
            </a:r>
            <a:endParaRPr sz="3600" dirty="0"/>
          </a:p>
        </p:txBody>
      </p:sp>
      <p:sp>
        <p:nvSpPr>
          <p:cNvPr id="387" name="Google Shape;387;p40"/>
          <p:cNvSpPr txBox="1">
            <a:spLocks noGrp="1"/>
          </p:cNvSpPr>
          <p:nvPr>
            <p:ph type="body" idx="1"/>
          </p:nvPr>
        </p:nvSpPr>
        <p:spPr>
          <a:xfrm>
            <a:off x="1733703" y="2781963"/>
            <a:ext cx="5678961" cy="403200"/>
          </a:xfrm>
          <a:prstGeom prst="rect">
            <a:avLst/>
          </a:prstGeom>
        </p:spPr>
        <p:txBody>
          <a:bodyPr spcFirstLastPara="1" vert="horz" wrap="square" lIns="91425" tIns="91425" rIns="91425" bIns="91425" anchor="t" anchorCtr="0" compatLnSpc="1">
            <a:noAutofit/>
          </a:bodyPr>
          <a:lstStyle/>
          <a:p>
            <a:pPr>
              <a:buNone/>
            </a:pPr>
            <a:r>
              <a:rPr lang="en-US" sz="1600" b="1" dirty="0">
                <a:solidFill>
                  <a:schemeClr val="tx1"/>
                </a:solidFill>
              </a:rPr>
              <a:t>Exercise for the group, also possible to do alone.</a:t>
            </a:r>
          </a:p>
          <a:p>
            <a:pPr>
              <a:buNone/>
            </a:pPr>
            <a:endParaRPr lang="it-IT" sz="1600" b="1" dirty="0">
              <a:solidFill>
                <a:schemeClr val="tx1"/>
              </a:solidFill>
            </a:endParaRPr>
          </a:p>
          <a:p>
            <a:pPr>
              <a:buNone/>
            </a:pPr>
            <a:r>
              <a:rPr lang="en-US" sz="1600" dirty="0">
                <a:solidFill>
                  <a:schemeClr val="tx1"/>
                </a:solidFill>
              </a:rPr>
              <a:t>   Deliver a document with an important monument and the group must search the internet for basic information and know how to communicate it to the other groups who will have to guess the monument in question.</a:t>
            </a:r>
            <a:endParaRPr lang="it-IT" sz="1600" dirty="0">
              <a:solidFill>
                <a:schemeClr val="tx1"/>
              </a:solidFill>
            </a:endParaRPr>
          </a:p>
          <a:p>
            <a:pPr marL="0" indent="0">
              <a:spcAft>
                <a:spcPts val="1600"/>
              </a:spcAft>
              <a:buNone/>
            </a:pPr>
            <a:endParaRPr>
              <a:solidFill>
                <a:schemeClr val="tx1"/>
              </a:solidFill>
            </a:endParaRPr>
          </a:p>
        </p:txBody>
      </p:sp>
      <p:sp>
        <p:nvSpPr>
          <p:cNvPr id="388" name="Google Shape;388;p40"/>
          <p:cNvSpPr/>
          <p:nvPr/>
        </p:nvSpPr>
        <p:spPr>
          <a:xfrm rot="5400000" flipH="1">
            <a:off x="4098675" y="-2773434"/>
            <a:ext cx="517500" cy="7634700"/>
          </a:xfrm>
          <a:prstGeom prst="rect">
            <a:avLst/>
          </a:pr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89" name="Google Shape;389;p40"/>
          <p:cNvSpPr/>
          <p:nvPr/>
        </p:nvSpPr>
        <p:spPr>
          <a:xfrm flipH="1">
            <a:off x="-32100" y="2811750"/>
            <a:ext cx="527100" cy="2116800"/>
          </a:xfrm>
          <a:prstGeom prst="rect">
            <a:avLst/>
          </a:prstGeom>
          <a:solidFill>
            <a:schemeClr val="accent1"/>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0" name="Google Shape;390;p40"/>
          <p:cNvSpPr/>
          <p:nvPr/>
        </p:nvSpPr>
        <p:spPr>
          <a:xfrm flipH="1">
            <a:off x="-32100" y="4928550"/>
            <a:ext cx="527100" cy="1135200"/>
          </a:xfrm>
          <a:prstGeom prst="rect">
            <a:avLst/>
          </a:prstGeom>
          <a:solidFill>
            <a:schemeClr val="accent3"/>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1" name="Google Shape;391;p40"/>
          <p:cNvSpPr/>
          <p:nvPr/>
        </p:nvSpPr>
        <p:spPr>
          <a:xfrm flipH="1">
            <a:off x="494700" y="5546344"/>
            <a:ext cx="488700" cy="517500"/>
          </a:xfrm>
          <a:prstGeom prst="rect">
            <a:avLst/>
          </a:prstGeom>
          <a:solidFill>
            <a:schemeClr val="accent2"/>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2" name="Google Shape;392;p40"/>
          <p:cNvSpPr/>
          <p:nvPr/>
        </p:nvSpPr>
        <p:spPr>
          <a:xfrm rot="-5400000" flipH="1">
            <a:off x="4529850" y="1999898"/>
            <a:ext cx="517500" cy="7610400"/>
          </a:xfrm>
          <a:prstGeom prst="rect">
            <a:avLst/>
          </a:pr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3" name="Google Shape;393;p40"/>
          <p:cNvSpPr/>
          <p:nvPr/>
        </p:nvSpPr>
        <p:spPr>
          <a:xfrm rot="10800000" flipH="1">
            <a:off x="8649100" y="1920550"/>
            <a:ext cx="558900" cy="1839000"/>
          </a:xfrm>
          <a:prstGeom prst="rect">
            <a:avLst/>
          </a:prstGeom>
          <a:solidFill>
            <a:schemeClr val="accent6"/>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4" name="Google Shape;394;p40"/>
          <p:cNvSpPr/>
          <p:nvPr/>
        </p:nvSpPr>
        <p:spPr>
          <a:xfrm rot="10800000" flipH="1">
            <a:off x="8649100" y="785250"/>
            <a:ext cx="558900" cy="1135200"/>
          </a:xfrm>
          <a:prstGeom prst="rect">
            <a:avLst/>
          </a:prstGeom>
          <a:solidFill>
            <a:schemeClr val="accent2"/>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5" name="Google Shape;395;p40"/>
          <p:cNvSpPr/>
          <p:nvPr/>
        </p:nvSpPr>
        <p:spPr>
          <a:xfrm rot="10800000" flipH="1">
            <a:off x="8160700" y="785425"/>
            <a:ext cx="488700" cy="518400"/>
          </a:xfrm>
          <a:prstGeom prst="rect">
            <a:avLst/>
          </a:prstGeom>
          <a:solidFill>
            <a:schemeClr val="accent1"/>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2" name="Obraz 1">
            <a:extLst>
              <a:ext uri="{FF2B5EF4-FFF2-40B4-BE49-F238E27FC236}">
                <a16:creationId xmlns:a16="http://schemas.microsoft.com/office/drawing/2014/main" id="{CF62208B-F1DC-B679-7B8D-2BB8D133120D}"/>
              </a:ext>
            </a:extLst>
          </p:cNvPr>
          <p:cNvPicPr>
            <a:picLocks noChangeAspect="1"/>
          </p:cNvPicPr>
          <p:nvPr/>
        </p:nvPicPr>
        <p:blipFill>
          <a:blip r:embed="rId3"/>
          <a:stretch>
            <a:fillRect/>
          </a:stretch>
        </p:blipFill>
        <p:spPr>
          <a:xfrm>
            <a:off x="231450" y="153005"/>
            <a:ext cx="2219596" cy="50711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6"/>
                                        </p:tgtEl>
                                        <p:attrNameLst>
                                          <p:attrName>style.visibility</p:attrName>
                                        </p:attrNameLst>
                                      </p:cBhvr>
                                      <p:to>
                                        <p:strVal val="visible"/>
                                      </p:to>
                                    </p:set>
                                    <p:animEffect transition="in" filter="fade">
                                      <p:cBhvr>
                                        <p:cTn id="7" dur="1000"/>
                                        <p:tgtEl>
                                          <p:spTgt spid="386"/>
                                        </p:tgtEl>
                                      </p:cBhvr>
                                    </p:animEffect>
                                    <p:anim calcmode="lin" valueType="num">
                                      <p:cBhvr>
                                        <p:cTn id="8" dur="1000" fill="hold"/>
                                        <p:tgtEl>
                                          <p:spTgt spid="386"/>
                                        </p:tgtEl>
                                        <p:attrNameLst>
                                          <p:attrName>ppt_x</p:attrName>
                                        </p:attrNameLst>
                                      </p:cBhvr>
                                      <p:tavLst>
                                        <p:tav tm="0">
                                          <p:val>
                                            <p:strVal val="#ppt_x"/>
                                          </p:val>
                                        </p:tav>
                                        <p:tav tm="100000">
                                          <p:val>
                                            <p:strVal val="#ppt_x"/>
                                          </p:val>
                                        </p:tav>
                                      </p:tavLst>
                                    </p:anim>
                                    <p:anim calcmode="lin" valueType="num">
                                      <p:cBhvr>
                                        <p:cTn id="9" dur="1000" fill="hold"/>
                                        <p:tgtEl>
                                          <p:spTgt spid="38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87">
                                            <p:txEl>
                                              <p:pRg st="0" end="0"/>
                                            </p:txEl>
                                          </p:spTgt>
                                        </p:tgtEl>
                                        <p:attrNameLst>
                                          <p:attrName>style.visibility</p:attrName>
                                        </p:attrNameLst>
                                      </p:cBhvr>
                                      <p:to>
                                        <p:strVal val="visible"/>
                                      </p:to>
                                    </p:set>
                                    <p:animScale>
                                      <p:cBhvr>
                                        <p:cTn id="14" dur="1000" decel="50000" fill="hold">
                                          <p:stCondLst>
                                            <p:cond delay="0"/>
                                          </p:stCondLst>
                                        </p:cTn>
                                        <p:tgtEl>
                                          <p:spTgt spid="38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87">
                                            <p:txEl>
                                              <p:pRg st="0" end="0"/>
                                            </p:txEl>
                                          </p:spTgt>
                                        </p:tgtEl>
                                        <p:attrNameLst>
                                          <p:attrName>ppt_x</p:attrName>
                                          <p:attrName>ppt_y</p:attrName>
                                        </p:attrNameLst>
                                      </p:cBhvr>
                                    </p:animMotion>
                                    <p:animEffect transition="in" filter="fade">
                                      <p:cBhvr>
                                        <p:cTn id="16" dur="1000"/>
                                        <p:tgtEl>
                                          <p:spTgt spid="38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387">
                                            <p:txEl>
                                              <p:pRg st="2" end="2"/>
                                            </p:txEl>
                                          </p:spTgt>
                                        </p:tgtEl>
                                        <p:attrNameLst>
                                          <p:attrName>style.visibility</p:attrName>
                                        </p:attrNameLst>
                                      </p:cBhvr>
                                      <p:to>
                                        <p:strVal val="visible"/>
                                      </p:to>
                                    </p:set>
                                    <p:animScale>
                                      <p:cBhvr>
                                        <p:cTn id="21" dur="1000" decel="50000" fill="hold">
                                          <p:stCondLst>
                                            <p:cond delay="0"/>
                                          </p:stCondLst>
                                        </p:cTn>
                                        <p:tgtEl>
                                          <p:spTgt spid="38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87">
                                            <p:txEl>
                                              <p:pRg st="2" end="2"/>
                                            </p:txEl>
                                          </p:spTgt>
                                        </p:tgtEl>
                                        <p:attrNameLst>
                                          <p:attrName>ppt_x</p:attrName>
                                          <p:attrName>ppt_y</p:attrName>
                                        </p:attrNameLst>
                                      </p:cBhvr>
                                    </p:animMotion>
                                    <p:animEffect transition="in" filter="fade">
                                      <p:cBhvr>
                                        <p:cTn id="23" dur="1000"/>
                                        <p:tgtEl>
                                          <p:spTgt spid="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 grpId="0" animBg="1"/>
      <p:bldP spid="38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name="Slide2">
    <p:bg>
      <p:bgPr>
        <a:gradFill>
          <a:gsLst>
            <a:gs pos="0">
              <a:srgbClr val="0070C0"/>
            </a:gs>
            <a:gs pos="100000">
              <a:srgbClr val="B5D2EC"/>
            </a:gs>
          </a:gsLst>
          <a:lin ang="16200000"/>
        </a:gradFill>
        <a:effectLst/>
      </p:bgPr>
    </p:bg>
    <p:spTree>
      <p:nvGrpSpPr>
        <p:cNvPr id="1" name=""/>
        <p:cNvGrpSpPr/>
        <p:nvPr/>
      </p:nvGrpSpPr>
      <p:grpSpPr>
        <a:xfrm>
          <a:off x="0" y="0"/>
          <a:ext cx="0" cy="0"/>
          <a:chOff x="0" y="0"/>
          <a:chExt cx="0" cy="0"/>
        </a:xfrm>
      </p:grpSpPr>
      <p:pic>
        <p:nvPicPr>
          <p:cNvPr id="2" name="Obraz 2">
            <a:extLst>
              <a:ext uri="{FF2B5EF4-FFF2-40B4-BE49-F238E27FC236}">
                <a16:creationId xmlns:a16="http://schemas.microsoft.com/office/drawing/2014/main" id="{DA2B78C1-62A3-1CC1-9077-E640806C8161}"/>
              </a:ext>
            </a:extLst>
          </p:cNvPr>
          <p:cNvPicPr>
            <a:picLocks noChangeAspect="1"/>
          </p:cNvPicPr>
          <p:nvPr/>
        </p:nvPicPr>
        <p:blipFill>
          <a:blip r:embed="rId2"/>
          <a:stretch>
            <a:fillRect/>
          </a:stretch>
        </p:blipFill>
        <p:spPr>
          <a:xfrm>
            <a:off x="592668" y="1795415"/>
            <a:ext cx="3846926" cy="878921"/>
          </a:xfrm>
          <a:prstGeom prst="rect">
            <a:avLst/>
          </a:prstGeom>
          <a:noFill/>
          <a:ln cap="flat">
            <a:noFill/>
          </a:ln>
        </p:spPr>
      </p:pic>
      <p:pic>
        <p:nvPicPr>
          <p:cNvPr id="3" name="Obraz 3">
            <a:extLst>
              <a:ext uri="{FF2B5EF4-FFF2-40B4-BE49-F238E27FC236}">
                <a16:creationId xmlns:a16="http://schemas.microsoft.com/office/drawing/2014/main" id="{C904545F-4F58-B2E7-4F02-5EC385238089}"/>
              </a:ext>
            </a:extLst>
          </p:cNvPr>
          <p:cNvPicPr>
            <a:picLocks noChangeAspect="1"/>
          </p:cNvPicPr>
          <p:nvPr/>
        </p:nvPicPr>
        <p:blipFill>
          <a:blip r:embed="rId3"/>
          <a:stretch>
            <a:fillRect/>
          </a:stretch>
        </p:blipFill>
        <p:spPr>
          <a:xfrm>
            <a:off x="5258915" y="1787057"/>
            <a:ext cx="3343274" cy="954981"/>
          </a:xfrm>
          <a:prstGeom prst="rect">
            <a:avLst/>
          </a:prstGeom>
          <a:noFill/>
          <a:ln cap="flat">
            <a:noFill/>
          </a:ln>
        </p:spPr>
      </p:pic>
      <p:sp>
        <p:nvSpPr>
          <p:cNvPr id="4" name="Prostokąt 5">
            <a:extLst>
              <a:ext uri="{FF2B5EF4-FFF2-40B4-BE49-F238E27FC236}">
                <a16:creationId xmlns:a16="http://schemas.microsoft.com/office/drawing/2014/main" id="{FA71562D-ACDA-7BF0-88E1-9B9FAB2A1F3E}"/>
              </a:ext>
            </a:extLst>
          </p:cNvPr>
          <p:cNvSpPr/>
          <p:nvPr/>
        </p:nvSpPr>
        <p:spPr>
          <a:xfrm>
            <a:off x="0" y="3943349"/>
            <a:ext cx="9144000" cy="1037167"/>
          </a:xfrm>
          <a:prstGeom prst="rect">
            <a:avLst/>
          </a:prstGeom>
          <a:solidFill>
            <a:srgbClr val="FFFFFF"/>
          </a:solidFill>
          <a:ln cap="flat">
            <a:noFill/>
            <a:prstDash val="solid"/>
          </a:ln>
        </p:spPr>
        <p:txBody>
          <a:bodyPr vert="horz" wrap="square" lIns="68580" tIns="34290" rIns="68580" bIns="34290" anchor="ctr" anchorCtr="1" compatLnSpc="1">
            <a:noAutofit/>
          </a:bodyPr>
          <a:lstStyle/>
          <a:p>
            <a:pPr marL="0" marR="0" lvl="0" indent="0" algn="ctr" defTabSz="6858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pl-PL" sz="1350" b="0" i="0" u="none" strike="noStrike" kern="0" cap="none" spc="0" baseline="0">
              <a:solidFill>
                <a:srgbClr val="FFFFFF"/>
              </a:solidFill>
              <a:uFillTx/>
              <a:latin typeface="Calibri"/>
            </a:endParaRPr>
          </a:p>
        </p:txBody>
      </p:sp>
      <p:pic>
        <p:nvPicPr>
          <p:cNvPr id="5" name="Obraz 8">
            <a:extLst>
              <a:ext uri="{FF2B5EF4-FFF2-40B4-BE49-F238E27FC236}">
                <a16:creationId xmlns:a16="http://schemas.microsoft.com/office/drawing/2014/main" id="{B6C2A235-0720-6A83-55AF-AD41789BFF49}"/>
              </a:ext>
            </a:extLst>
          </p:cNvPr>
          <p:cNvPicPr>
            <a:picLocks noChangeAspect="1"/>
          </p:cNvPicPr>
          <p:nvPr/>
        </p:nvPicPr>
        <p:blipFill>
          <a:blip r:embed="rId4"/>
          <a:stretch>
            <a:fillRect/>
          </a:stretch>
        </p:blipFill>
        <p:spPr>
          <a:xfrm>
            <a:off x="363565" y="4017699"/>
            <a:ext cx="2975338" cy="828501"/>
          </a:xfrm>
          <a:prstGeom prst="rect">
            <a:avLst/>
          </a:prstGeom>
          <a:noFill/>
          <a:ln cap="flat">
            <a:noFill/>
          </a:ln>
        </p:spPr>
      </p:pic>
      <p:pic>
        <p:nvPicPr>
          <p:cNvPr id="6" name="Obraz 9">
            <a:extLst>
              <a:ext uri="{FF2B5EF4-FFF2-40B4-BE49-F238E27FC236}">
                <a16:creationId xmlns:a16="http://schemas.microsoft.com/office/drawing/2014/main" id="{5A9BE81D-6F33-5A5F-B817-C0322E087BDF}"/>
              </a:ext>
            </a:extLst>
          </p:cNvPr>
          <p:cNvPicPr>
            <a:picLocks noChangeAspect="1"/>
          </p:cNvPicPr>
          <p:nvPr/>
        </p:nvPicPr>
        <p:blipFill>
          <a:blip r:embed="rId5"/>
          <a:stretch>
            <a:fillRect/>
          </a:stretch>
        </p:blipFill>
        <p:spPr>
          <a:xfrm>
            <a:off x="6459394" y="4069189"/>
            <a:ext cx="1761737" cy="796003"/>
          </a:xfrm>
          <a:prstGeom prst="rect">
            <a:avLst/>
          </a:prstGeom>
          <a:noFill/>
          <a:ln cap="flat">
            <a:noFill/>
          </a:ln>
        </p:spPr>
      </p:pic>
      <p:pic>
        <p:nvPicPr>
          <p:cNvPr id="7" name="Obraz 10">
            <a:extLst>
              <a:ext uri="{FF2B5EF4-FFF2-40B4-BE49-F238E27FC236}">
                <a16:creationId xmlns:a16="http://schemas.microsoft.com/office/drawing/2014/main" id="{C51074B7-C3CB-BEF0-6FB1-7F8DBB644172}"/>
              </a:ext>
            </a:extLst>
          </p:cNvPr>
          <p:cNvPicPr>
            <a:picLocks noChangeAspect="1"/>
          </p:cNvPicPr>
          <p:nvPr/>
        </p:nvPicPr>
        <p:blipFill>
          <a:blip r:embed="rId6"/>
          <a:stretch>
            <a:fillRect/>
          </a:stretch>
        </p:blipFill>
        <p:spPr>
          <a:xfrm>
            <a:off x="4129000" y="4038145"/>
            <a:ext cx="885998" cy="895087"/>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title"/>
          </p:nvPr>
        </p:nvSpPr>
        <p:spPr>
          <a:xfrm>
            <a:off x="476460" y="1038920"/>
            <a:ext cx="4602586" cy="984487"/>
          </a:xfrm>
          <a:prstGeom prst="rect">
            <a:avLst/>
          </a:prstGeom>
        </p:spPr>
        <p:txBody>
          <a:bodyPr spcFirstLastPara="1" vert="horz" wrap="square" lIns="91425" tIns="91425" rIns="91425" bIns="91425" anchor="t" anchorCtr="0" compatLnSpc="1">
            <a:noAutofit/>
          </a:bodyPr>
          <a:lstStyle/>
          <a:p>
            <a:r>
              <a:rPr lang="en-US" sz="1800" dirty="0">
                <a:solidFill>
                  <a:schemeClr val="accent1"/>
                </a:solidFill>
              </a:rPr>
              <a:t>Cities, countryside villages, natural beauty: all the world is full and rich of natural wonders that often are not well known. </a:t>
            </a:r>
            <a:br>
              <a:rPr lang="en-US" sz="1800" dirty="0">
                <a:solidFill>
                  <a:schemeClr val="accent1"/>
                </a:solidFill>
              </a:rPr>
            </a:br>
            <a:r>
              <a:rPr lang="en-US" sz="1800" dirty="0">
                <a:solidFill>
                  <a:srgbClr val="646464"/>
                </a:solidFill>
              </a:rPr>
              <a:t>How could we present to the world al the fantastic cultural heritage or natural beauties that surround us?</a:t>
            </a:r>
            <a:endParaRPr lang="it-IT" sz="1800" dirty="0">
              <a:solidFill>
                <a:srgbClr val="646464"/>
              </a:solidFill>
            </a:endParaRPr>
          </a:p>
        </p:txBody>
      </p:sp>
      <p:sp>
        <p:nvSpPr>
          <p:cNvPr id="204" name="Google Shape;204;p28"/>
          <p:cNvSpPr txBox="1">
            <a:spLocks noGrp="1"/>
          </p:cNvSpPr>
          <p:nvPr>
            <p:ph type="body" idx="1"/>
          </p:nvPr>
        </p:nvSpPr>
        <p:spPr>
          <a:xfrm>
            <a:off x="4881952" y="4604623"/>
            <a:ext cx="3785589" cy="782726"/>
          </a:xfrm>
          <a:prstGeom prst="rect">
            <a:avLst/>
          </a:prstGeom>
        </p:spPr>
        <p:txBody>
          <a:bodyPr spcFirstLastPara="1" vert="horz" wrap="square" lIns="91425" tIns="91425" rIns="91425" bIns="91425" anchor="t" anchorCtr="0" compatLnSpc="1">
            <a:noAutofit/>
          </a:bodyPr>
          <a:lstStyle/>
          <a:p>
            <a:pPr marL="0" indent="0" algn="ctr">
              <a:buNone/>
            </a:pPr>
            <a:r>
              <a:rPr lang="en-US" sz="1600" b="1" dirty="0">
                <a:solidFill>
                  <a:srgbClr val="646464"/>
                </a:solidFill>
                <a:latin typeface="Josefin Sans" panose="020B0604020202020204" pitchFamily="2" charset="0"/>
              </a:rPr>
              <a:t>How, in practice, we could promote the potential of cities and areas green, peaceful and rich of art and traditions?</a:t>
            </a:r>
            <a:endParaRPr lang="it-IT" sz="1600" b="1" dirty="0">
              <a:solidFill>
                <a:srgbClr val="646464"/>
              </a:solidFill>
              <a:latin typeface="Josefin Sans" panose="020B0604020202020204" pitchFamily="2" charset="0"/>
            </a:endParaRPr>
          </a:p>
        </p:txBody>
      </p:sp>
      <p:pic>
        <p:nvPicPr>
          <p:cNvPr id="4" name="Immagine 3" descr="Ragusa2.jpg"/>
          <p:cNvPicPr>
            <a:picLocks noChangeAspect="1"/>
          </p:cNvPicPr>
          <p:nvPr/>
        </p:nvPicPr>
        <p:blipFill>
          <a:blip r:embed="rId3"/>
          <a:stretch>
            <a:fillRect/>
          </a:stretch>
        </p:blipFill>
        <p:spPr>
          <a:xfrm>
            <a:off x="5908908" y="1361313"/>
            <a:ext cx="2758633" cy="2971249"/>
          </a:xfrm>
          <a:prstGeom prst="rect">
            <a:avLst/>
          </a:prstGeom>
        </p:spPr>
      </p:pic>
      <p:pic>
        <p:nvPicPr>
          <p:cNvPr id="5" name="Immagine 4" descr="bosco.jpg"/>
          <p:cNvPicPr>
            <a:picLocks noChangeAspect="1"/>
          </p:cNvPicPr>
          <p:nvPr/>
        </p:nvPicPr>
        <p:blipFill>
          <a:blip r:embed="rId4"/>
          <a:srcRect r="11066"/>
          <a:stretch>
            <a:fillRect/>
          </a:stretch>
        </p:blipFill>
        <p:spPr>
          <a:xfrm>
            <a:off x="900712" y="3276927"/>
            <a:ext cx="3220813" cy="2415610"/>
          </a:xfrm>
          <a:prstGeom prst="rect">
            <a:avLst/>
          </a:prstGeom>
          <a:ln>
            <a:noFill/>
          </a:ln>
          <a:effectLst>
            <a:outerShdw blurRad="292100" dist="139700" dir="2700000" algn="tl" rotWithShape="0">
              <a:srgbClr val="333333">
                <a:alpha val="65000"/>
              </a:srgbClr>
            </a:outerShdw>
          </a:effectLst>
        </p:spPr>
      </p:pic>
      <p:pic>
        <p:nvPicPr>
          <p:cNvPr id="2" name="Obraz 1">
            <a:extLst>
              <a:ext uri="{FF2B5EF4-FFF2-40B4-BE49-F238E27FC236}">
                <a16:creationId xmlns:a16="http://schemas.microsoft.com/office/drawing/2014/main" id="{74798091-F1C0-69D7-3648-429C06459610}"/>
              </a:ext>
            </a:extLst>
          </p:cNvPr>
          <p:cNvPicPr>
            <a:picLocks noChangeAspect="1"/>
          </p:cNvPicPr>
          <p:nvPr/>
        </p:nvPicPr>
        <p:blipFill>
          <a:blip r:embed="rId5"/>
          <a:stretch>
            <a:fillRect/>
          </a:stretch>
        </p:blipFill>
        <p:spPr>
          <a:xfrm>
            <a:off x="395596" y="339553"/>
            <a:ext cx="2219596" cy="50711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3"/>
                                        </p:tgtEl>
                                        <p:attrNameLst>
                                          <p:attrName>style.visibility</p:attrName>
                                        </p:attrNameLst>
                                      </p:cBhvr>
                                      <p:to>
                                        <p:strVal val="visible"/>
                                      </p:to>
                                    </p:set>
                                    <p:animEffect transition="in" filter="wipe(down)">
                                      <p:cBhvr>
                                        <p:cTn id="17" dur="500"/>
                                        <p:tgtEl>
                                          <p:spTgt spid="20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8" presetClass="entr" presetSubtype="0" accel="50000" fill="hold" grpId="0" nodeType="clickEffect">
                                  <p:stCondLst>
                                    <p:cond delay="0"/>
                                  </p:stCondLst>
                                  <p:childTnLst>
                                    <p:set>
                                      <p:cBhvr>
                                        <p:cTn id="28" dur="1" fill="hold">
                                          <p:stCondLst>
                                            <p:cond delay="0"/>
                                          </p:stCondLst>
                                        </p:cTn>
                                        <p:tgtEl>
                                          <p:spTgt spid="204">
                                            <p:txEl>
                                              <p:pRg st="0" end="0"/>
                                            </p:txEl>
                                          </p:spTgt>
                                        </p:tgtEl>
                                        <p:attrNameLst>
                                          <p:attrName>style.visibility</p:attrName>
                                        </p:attrNameLst>
                                      </p:cBhvr>
                                      <p:to>
                                        <p:strVal val="visible"/>
                                      </p:to>
                                    </p:set>
                                    <p:anim calcmode="lin" valueType="num">
                                      <p:cBhvr>
                                        <p:cTn id="29" dur="1000" fill="hold"/>
                                        <p:tgtEl>
                                          <p:spTgt spid="204">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204">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204">
                                            <p:txEl>
                                              <p:pRg st="0" end="0"/>
                                            </p:txEl>
                                          </p:spTgt>
                                        </p:tgtEl>
                                        <p:attrNameLst>
                                          <p:attrName>ppt_y</p:attrName>
                                        </p:attrNameLst>
                                      </p:cBhvr>
                                      <p:tavLst>
                                        <p:tav tm="0">
                                          <p:val>
                                            <p:strVal val="#ppt_y"/>
                                          </p:val>
                                        </p:tav>
                                        <p:tav tm="100000">
                                          <p:val>
                                            <p:strVal val="#ppt_y"/>
                                          </p:val>
                                        </p:tav>
                                      </p:tavLst>
                                    </p:anim>
                                    <p:animEffect transition="in" filter="fade">
                                      <p:cBhvr>
                                        <p:cTn id="32" dur="1000"/>
                                        <p:tgtEl>
                                          <p:spTgt spid="20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80">
                                          <p:stCondLst>
                                            <p:cond delay="0"/>
                                          </p:stCondLst>
                                        </p:cTn>
                                        <p:tgtEl>
                                          <p:spTgt spid="5"/>
                                        </p:tgtEl>
                                      </p:cBhvr>
                                    </p:animEffect>
                                    <p:anim calcmode="lin" valueType="num">
                                      <p:cBhvr>
                                        <p:cTn id="3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3" dur="26">
                                          <p:stCondLst>
                                            <p:cond delay="650"/>
                                          </p:stCondLst>
                                        </p:cTn>
                                        <p:tgtEl>
                                          <p:spTgt spid="5"/>
                                        </p:tgtEl>
                                      </p:cBhvr>
                                      <p:to x="100000" y="60000"/>
                                    </p:animScale>
                                    <p:animScale>
                                      <p:cBhvr>
                                        <p:cTn id="44" dur="166" decel="50000">
                                          <p:stCondLst>
                                            <p:cond delay="676"/>
                                          </p:stCondLst>
                                        </p:cTn>
                                        <p:tgtEl>
                                          <p:spTgt spid="5"/>
                                        </p:tgtEl>
                                      </p:cBhvr>
                                      <p:to x="100000" y="100000"/>
                                    </p:animScale>
                                    <p:animScale>
                                      <p:cBhvr>
                                        <p:cTn id="45" dur="26">
                                          <p:stCondLst>
                                            <p:cond delay="1312"/>
                                          </p:stCondLst>
                                        </p:cTn>
                                        <p:tgtEl>
                                          <p:spTgt spid="5"/>
                                        </p:tgtEl>
                                      </p:cBhvr>
                                      <p:to x="100000" y="80000"/>
                                    </p:animScale>
                                    <p:animScale>
                                      <p:cBhvr>
                                        <p:cTn id="46" dur="166" decel="50000">
                                          <p:stCondLst>
                                            <p:cond delay="1338"/>
                                          </p:stCondLst>
                                        </p:cTn>
                                        <p:tgtEl>
                                          <p:spTgt spid="5"/>
                                        </p:tgtEl>
                                      </p:cBhvr>
                                      <p:to x="100000" y="100000"/>
                                    </p:animScale>
                                    <p:animScale>
                                      <p:cBhvr>
                                        <p:cTn id="47" dur="26">
                                          <p:stCondLst>
                                            <p:cond delay="1642"/>
                                          </p:stCondLst>
                                        </p:cTn>
                                        <p:tgtEl>
                                          <p:spTgt spid="5"/>
                                        </p:tgtEl>
                                      </p:cBhvr>
                                      <p:to x="100000" y="90000"/>
                                    </p:animScale>
                                    <p:animScale>
                                      <p:cBhvr>
                                        <p:cTn id="48" dur="166" decel="50000">
                                          <p:stCondLst>
                                            <p:cond delay="1668"/>
                                          </p:stCondLst>
                                        </p:cTn>
                                        <p:tgtEl>
                                          <p:spTgt spid="5"/>
                                        </p:tgtEl>
                                      </p:cBhvr>
                                      <p:to x="100000" y="100000"/>
                                    </p:animScale>
                                    <p:animScale>
                                      <p:cBhvr>
                                        <p:cTn id="49" dur="26">
                                          <p:stCondLst>
                                            <p:cond delay="1808"/>
                                          </p:stCondLst>
                                        </p:cTn>
                                        <p:tgtEl>
                                          <p:spTgt spid="5"/>
                                        </p:tgtEl>
                                      </p:cBhvr>
                                      <p:to x="100000" y="95000"/>
                                    </p:animScale>
                                    <p:animScale>
                                      <p:cBhvr>
                                        <p:cTn id="5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20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a:spLocks noGrp="1"/>
          </p:cNvSpPr>
          <p:nvPr>
            <p:ph type="title"/>
          </p:nvPr>
        </p:nvSpPr>
        <p:spPr>
          <a:xfrm>
            <a:off x="3647642" y="1709176"/>
            <a:ext cx="3765300" cy="602100"/>
          </a:xfrm>
          <a:prstGeom prst="rect">
            <a:avLst/>
          </a:prstGeom>
        </p:spPr>
        <p:txBody>
          <a:bodyPr spcFirstLastPara="1" vert="horz" wrap="square" lIns="91425" tIns="91425" rIns="91425" bIns="91425" anchor="ctr" anchorCtr="0" compatLnSpc="1">
            <a:noAutofit/>
          </a:bodyPr>
          <a:lstStyle/>
          <a:p>
            <a:pPr lvl="0"/>
            <a:r>
              <a:rPr lang="it-IT" sz="3600" dirty="0" err="1"/>
              <a:t>Virtual</a:t>
            </a:r>
            <a:r>
              <a:rPr lang="it-IT" sz="3600" dirty="0"/>
              <a:t> </a:t>
            </a:r>
            <a:r>
              <a:rPr lang="it-IT" sz="3600" dirty="0" err="1"/>
              <a:t>museum</a:t>
            </a:r>
            <a:endParaRPr sz="3600"/>
          </a:p>
        </p:txBody>
      </p:sp>
      <p:sp>
        <p:nvSpPr>
          <p:cNvPr id="227" name="Google Shape;227;p30"/>
          <p:cNvSpPr txBox="1">
            <a:spLocks noGrp="1"/>
          </p:cNvSpPr>
          <p:nvPr>
            <p:ph type="subTitle" idx="1"/>
          </p:nvPr>
        </p:nvSpPr>
        <p:spPr>
          <a:xfrm>
            <a:off x="443754" y="2618127"/>
            <a:ext cx="8095129" cy="2777506"/>
          </a:xfrm>
          <a:prstGeom prst="rect">
            <a:avLst/>
          </a:prstGeom>
        </p:spPr>
        <p:txBody>
          <a:bodyPr spcFirstLastPara="1" vert="horz" wrap="square" lIns="91425" tIns="91425" rIns="91425" bIns="91425" anchor="t" anchorCtr="0" compatLnSpc="1">
            <a:noAutofit/>
          </a:bodyPr>
          <a:lstStyle/>
          <a:p>
            <a:pPr algn="just">
              <a:buFontTx/>
              <a:buChar char="-"/>
            </a:pPr>
            <a:r>
              <a:rPr lang="en-US" sz="2000" dirty="0">
                <a:solidFill>
                  <a:schemeClr val="tx1"/>
                </a:solidFill>
              </a:rPr>
              <a:t> It is a completely digital communication channel that shares only some characteristics of what we usually refer as "traditional" museum. </a:t>
            </a:r>
          </a:p>
          <a:p>
            <a:pPr algn="just">
              <a:buFontTx/>
              <a:buChar char="-"/>
            </a:pPr>
            <a:r>
              <a:rPr lang="en-US" sz="2000" dirty="0">
                <a:solidFill>
                  <a:schemeClr val="tx1"/>
                </a:solidFill>
              </a:rPr>
              <a:t>It aims to improve and increase the museum experience through forms of personalization, interaction and enrichment of the museum's contents. </a:t>
            </a:r>
          </a:p>
          <a:p>
            <a:pPr algn="just">
              <a:buFontTx/>
              <a:buChar char="-"/>
            </a:pPr>
            <a:r>
              <a:rPr lang="en-US" sz="2000" dirty="0">
                <a:solidFill>
                  <a:schemeClr val="tx1"/>
                </a:solidFill>
              </a:rPr>
              <a:t>It can be presented as a digital reference of a physical museum, or also it can be made as independent museum</a:t>
            </a:r>
            <a:endParaRPr lang="it-IT" sz="2000" dirty="0">
              <a:solidFill>
                <a:schemeClr val="tx1"/>
              </a:solidFill>
            </a:endParaRPr>
          </a:p>
        </p:txBody>
      </p:sp>
      <p:sp>
        <p:nvSpPr>
          <p:cNvPr id="228" name="Google Shape;228;p30"/>
          <p:cNvSpPr txBox="1">
            <a:spLocks noGrp="1"/>
          </p:cNvSpPr>
          <p:nvPr>
            <p:ph type="title" idx="2"/>
          </p:nvPr>
        </p:nvSpPr>
        <p:spPr>
          <a:xfrm>
            <a:off x="2157565" y="1622995"/>
            <a:ext cx="1185900" cy="758400"/>
          </a:xfrm>
          <a:prstGeom prst="rect">
            <a:avLst/>
          </a:prstGeom>
        </p:spPr>
        <p:txBody>
          <a:bodyPr spcFirstLastPara="1" vert="horz" wrap="square" lIns="91425" tIns="91425" rIns="91425" bIns="91425" anchor="ctr" anchorCtr="0" compatLnSpc="1">
            <a:noAutofit/>
          </a:bodyPr>
          <a:lstStyle/>
          <a:p>
            <a:r>
              <a:rPr lang="en" dirty="0"/>
              <a:t>01</a:t>
            </a:r>
            <a:endParaRPr dirty="0"/>
          </a:p>
        </p:txBody>
      </p:sp>
      <p:pic>
        <p:nvPicPr>
          <p:cNvPr id="2" name="Obraz 1">
            <a:extLst>
              <a:ext uri="{FF2B5EF4-FFF2-40B4-BE49-F238E27FC236}">
                <a16:creationId xmlns:a16="http://schemas.microsoft.com/office/drawing/2014/main" id="{9E613403-CF45-9E9D-A60F-7E4125FD93E8}"/>
              </a:ext>
            </a:extLst>
          </p:cNvPr>
          <p:cNvPicPr>
            <a:picLocks noChangeAspect="1"/>
          </p:cNvPicPr>
          <p:nvPr/>
        </p:nvPicPr>
        <p:blipFill>
          <a:blip r:embed="rId3"/>
          <a:stretch>
            <a:fillRect/>
          </a:stretch>
        </p:blipFill>
        <p:spPr>
          <a:xfrm>
            <a:off x="642484" y="743954"/>
            <a:ext cx="2219596" cy="50711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800" decel="100000"/>
                                        <p:tgtEl>
                                          <p:spTgt spid="228"/>
                                        </p:tgtEl>
                                      </p:cBhvr>
                                    </p:animEffect>
                                    <p:anim calcmode="lin" valueType="num">
                                      <p:cBhvr>
                                        <p:cTn id="8" dur="800" decel="100000" fill="hold"/>
                                        <p:tgtEl>
                                          <p:spTgt spid="228"/>
                                        </p:tgtEl>
                                        <p:attrNameLst>
                                          <p:attrName>style.rotation</p:attrName>
                                        </p:attrNameLst>
                                      </p:cBhvr>
                                      <p:tavLst>
                                        <p:tav tm="0">
                                          <p:val>
                                            <p:fltVal val="-90"/>
                                          </p:val>
                                        </p:tav>
                                        <p:tav tm="100000">
                                          <p:val>
                                            <p:fltVal val="0"/>
                                          </p:val>
                                        </p:tav>
                                      </p:tavLst>
                                    </p:anim>
                                    <p:anim calcmode="lin" valueType="num">
                                      <p:cBhvr>
                                        <p:cTn id="9" dur="800" decel="100000" fill="hold"/>
                                        <p:tgtEl>
                                          <p:spTgt spid="228"/>
                                        </p:tgtEl>
                                        <p:attrNameLst>
                                          <p:attrName>ppt_x</p:attrName>
                                        </p:attrNameLst>
                                      </p:cBhvr>
                                      <p:tavLst>
                                        <p:tav tm="0">
                                          <p:val>
                                            <p:strVal val="#ppt_x+0.4"/>
                                          </p:val>
                                        </p:tav>
                                        <p:tav tm="100000">
                                          <p:val>
                                            <p:strVal val="#ppt_x-0.05"/>
                                          </p:val>
                                        </p:tav>
                                      </p:tavLst>
                                    </p:anim>
                                    <p:anim calcmode="lin" valueType="num">
                                      <p:cBhvr>
                                        <p:cTn id="10" dur="800" decel="100000" fill="hold"/>
                                        <p:tgtEl>
                                          <p:spTgt spid="22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8"/>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226"/>
                                        </p:tgtEl>
                                        <p:attrNameLst>
                                          <p:attrName>style.visibility</p:attrName>
                                        </p:attrNameLst>
                                      </p:cBhvr>
                                      <p:to>
                                        <p:strVal val="visible"/>
                                      </p:to>
                                    </p:set>
                                    <p:animEffect transition="in" filter="plus(in)">
                                      <p:cBhvr>
                                        <p:cTn id="17" dur="2000"/>
                                        <p:tgtEl>
                                          <p:spTgt spid="2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227">
                                            <p:txEl>
                                              <p:pRg st="0" end="0"/>
                                            </p:txEl>
                                          </p:spTgt>
                                        </p:tgtEl>
                                        <p:attrNameLst>
                                          <p:attrName>style.visibility</p:attrName>
                                        </p:attrNameLst>
                                      </p:cBhvr>
                                      <p:to>
                                        <p:strVal val="visible"/>
                                      </p:to>
                                    </p:set>
                                    <p:animEffect transition="in" filter="barn(inHorizontal)">
                                      <p:cBhvr>
                                        <p:cTn id="22" dur="500"/>
                                        <p:tgtEl>
                                          <p:spTgt spid="22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227">
                                            <p:txEl>
                                              <p:pRg st="1" end="1"/>
                                            </p:txEl>
                                          </p:spTgt>
                                        </p:tgtEl>
                                        <p:attrNameLst>
                                          <p:attrName>style.visibility</p:attrName>
                                        </p:attrNameLst>
                                      </p:cBhvr>
                                      <p:to>
                                        <p:strVal val="visible"/>
                                      </p:to>
                                    </p:set>
                                    <p:animEffect transition="in" filter="barn(inHorizontal)">
                                      <p:cBhvr>
                                        <p:cTn id="27" dur="500"/>
                                        <p:tgtEl>
                                          <p:spTgt spid="22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227">
                                            <p:txEl>
                                              <p:pRg st="2" end="2"/>
                                            </p:txEl>
                                          </p:spTgt>
                                        </p:tgtEl>
                                        <p:attrNameLst>
                                          <p:attrName>style.visibility</p:attrName>
                                        </p:attrNameLst>
                                      </p:cBhvr>
                                      <p:to>
                                        <p:strVal val="visible"/>
                                      </p:to>
                                    </p:set>
                                    <p:animEffect transition="in" filter="barn(inHorizontal)">
                                      <p:cBhvr>
                                        <p:cTn id="32" dur="500"/>
                                        <p:tgtEl>
                                          <p:spTgt spid="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227" grpId="0" build="p"/>
      <p:bldP spid="2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1"/>
          <p:cNvSpPr txBox="1">
            <a:spLocks noGrp="1"/>
          </p:cNvSpPr>
          <p:nvPr>
            <p:ph type="title"/>
          </p:nvPr>
        </p:nvSpPr>
        <p:spPr>
          <a:xfrm>
            <a:off x="5166795" y="1465327"/>
            <a:ext cx="3909970" cy="602100"/>
          </a:xfrm>
          <a:prstGeom prst="rect">
            <a:avLst/>
          </a:prstGeom>
        </p:spPr>
        <p:txBody>
          <a:bodyPr spcFirstLastPara="1" vert="horz" wrap="square" lIns="91425" tIns="91425" rIns="91425" bIns="91425" anchor="ctr" anchorCtr="0" compatLnSpc="1">
            <a:noAutofit/>
          </a:bodyPr>
          <a:lstStyle/>
          <a:p>
            <a:pPr lvl="0"/>
            <a:r>
              <a:rPr lang="it-IT" sz="3600" dirty="0"/>
              <a:t>Virtual museums</a:t>
            </a:r>
            <a:endParaRPr sz="3600" dirty="0"/>
          </a:p>
        </p:txBody>
      </p:sp>
      <p:sp>
        <p:nvSpPr>
          <p:cNvPr id="234" name="Google Shape;234;p31"/>
          <p:cNvSpPr txBox="1">
            <a:spLocks noGrp="1"/>
          </p:cNvSpPr>
          <p:nvPr>
            <p:ph type="subTitle" idx="1"/>
          </p:nvPr>
        </p:nvSpPr>
        <p:spPr>
          <a:xfrm>
            <a:off x="1223958" y="2132018"/>
            <a:ext cx="4886387" cy="518700"/>
          </a:xfrm>
          <a:prstGeom prst="rect">
            <a:avLst/>
          </a:prstGeom>
        </p:spPr>
        <p:txBody>
          <a:bodyPr spcFirstLastPara="1" vert="horz" wrap="square" lIns="91425" tIns="91425" rIns="91425" bIns="91425" anchor="t" anchorCtr="0" compatLnSpc="1">
            <a:noAutofit/>
          </a:bodyPr>
          <a:lstStyle/>
          <a:p>
            <a:pPr marL="0" indent="0"/>
            <a:r>
              <a:rPr lang="en-US" sz="1600" b="1" dirty="0">
                <a:solidFill>
                  <a:srgbClr val="646464"/>
                </a:solidFill>
              </a:rPr>
              <a:t>The virtual museum’s main aspects are:</a:t>
            </a:r>
            <a:endParaRPr lang="it-IT" sz="1600" b="1" dirty="0">
              <a:solidFill>
                <a:srgbClr val="646464"/>
              </a:solidFill>
            </a:endParaRPr>
          </a:p>
        </p:txBody>
      </p:sp>
      <p:graphicFrame>
        <p:nvGraphicFramePr>
          <p:cNvPr id="5" name="Diagramma 4"/>
          <p:cNvGraphicFramePr/>
          <p:nvPr/>
        </p:nvGraphicFramePr>
        <p:xfrm>
          <a:off x="1223957" y="2715311"/>
          <a:ext cx="7091430" cy="267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Obraz 1">
            <a:extLst>
              <a:ext uri="{FF2B5EF4-FFF2-40B4-BE49-F238E27FC236}">
                <a16:creationId xmlns:a16="http://schemas.microsoft.com/office/drawing/2014/main" id="{E61AE062-00CE-A342-E878-0F2AF925F727}"/>
              </a:ext>
            </a:extLst>
          </p:cNvPr>
          <p:cNvPicPr>
            <a:picLocks noChangeAspect="1"/>
          </p:cNvPicPr>
          <p:nvPr/>
        </p:nvPicPr>
        <p:blipFill>
          <a:blip r:embed="rId8"/>
          <a:stretch>
            <a:fillRect/>
          </a:stretch>
        </p:blipFill>
        <p:spPr>
          <a:xfrm>
            <a:off x="624196" y="769321"/>
            <a:ext cx="2219596" cy="50711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3"/>
                                        </p:tgtEl>
                                        <p:attrNameLst>
                                          <p:attrName>style.visibility</p:attrName>
                                        </p:attrNameLst>
                                      </p:cBhvr>
                                      <p:to>
                                        <p:strVal val="visible"/>
                                      </p:to>
                                    </p:set>
                                    <p:animEffect transition="in" filter="box(in)">
                                      <p:cBhvr>
                                        <p:cTn id="7" dur="500"/>
                                        <p:tgtEl>
                                          <p:spTgt spid="23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34">
                                            <p:txEl>
                                              <p:pRg st="0" end="0"/>
                                            </p:txEl>
                                          </p:spTgt>
                                        </p:tgtEl>
                                        <p:attrNameLst>
                                          <p:attrName>style.visibility</p:attrName>
                                        </p:attrNameLst>
                                      </p:cBhvr>
                                      <p:to>
                                        <p:strVal val="visible"/>
                                      </p:to>
                                    </p:set>
                                    <p:animEffect transition="in" filter="strips(downLeft)">
                                      <p:cBhvr>
                                        <p:cTn id="12" dur="500"/>
                                        <p:tgtEl>
                                          <p:spTgt spid="2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P spid="234" grpId="0" build="p"/>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2"/>
          <p:cNvSpPr txBox="1">
            <a:spLocks noGrp="1"/>
          </p:cNvSpPr>
          <p:nvPr>
            <p:ph type="title"/>
          </p:nvPr>
        </p:nvSpPr>
        <p:spPr>
          <a:xfrm>
            <a:off x="2515105" y="1654607"/>
            <a:ext cx="4149043" cy="643712"/>
          </a:xfrm>
          <a:prstGeom prst="rect">
            <a:avLst/>
          </a:prstGeom>
        </p:spPr>
        <p:txBody>
          <a:bodyPr spcFirstLastPara="1" vert="horz" wrap="square" lIns="91425" tIns="91425" rIns="91425" bIns="91425" anchor="b" anchorCtr="0" compatLnSpc="1">
            <a:noAutofit/>
          </a:bodyPr>
          <a:lstStyle/>
          <a:p>
            <a:pPr lvl="0"/>
            <a:r>
              <a:rPr lang="it-IT" sz="3600" dirty="0" err="1"/>
              <a:t>Virtual</a:t>
            </a:r>
            <a:r>
              <a:rPr lang="it-IT" sz="3600" dirty="0"/>
              <a:t> </a:t>
            </a:r>
            <a:r>
              <a:rPr lang="it-IT" sz="3600" dirty="0" err="1"/>
              <a:t>museum</a:t>
            </a:r>
            <a:endParaRPr sz="3600" dirty="0"/>
          </a:p>
        </p:txBody>
      </p:sp>
      <p:sp>
        <p:nvSpPr>
          <p:cNvPr id="241" name="Google Shape;241;p32"/>
          <p:cNvSpPr txBox="1">
            <a:spLocks noGrp="1"/>
          </p:cNvSpPr>
          <p:nvPr>
            <p:ph type="subTitle" idx="1"/>
          </p:nvPr>
        </p:nvSpPr>
        <p:spPr>
          <a:xfrm>
            <a:off x="823020" y="2312814"/>
            <a:ext cx="7258662" cy="1353474"/>
          </a:xfrm>
          <a:prstGeom prst="rect">
            <a:avLst/>
          </a:prstGeom>
        </p:spPr>
        <p:txBody>
          <a:bodyPr spcFirstLastPara="1" vert="horz" wrap="square" lIns="91425" tIns="91425" rIns="91425" bIns="91425" anchor="t" anchorCtr="0" compatLnSpc="1">
            <a:noAutofit/>
          </a:bodyPr>
          <a:lstStyle/>
          <a:p>
            <a:r>
              <a:rPr lang="en-US" dirty="0">
                <a:solidFill>
                  <a:schemeClr val="tx1"/>
                </a:solidFill>
              </a:rPr>
              <a:t>In EU, the process of adapting to the new digital tools was gradual but remarkable: virtual museum of cities and countries, becoming an opportunity during the pandemic period. The impossibility of accessing physical museum brought to new digital solution that changed the ideal of traditional museum, inserting video tours, audio guides and other digital elements that could give a wide sharing of the cultural heritage.</a:t>
            </a:r>
            <a:endParaRPr lang="it-IT" dirty="0">
              <a:solidFill>
                <a:schemeClr val="tx1"/>
              </a:solidFill>
            </a:endParaRPr>
          </a:p>
        </p:txBody>
      </p:sp>
      <p:sp>
        <p:nvSpPr>
          <p:cNvPr id="242" name="Google Shape;242;p32"/>
          <p:cNvSpPr/>
          <p:nvPr/>
        </p:nvSpPr>
        <p:spPr>
          <a:xfrm rot="5400000" flipH="1">
            <a:off x="244200" y="613061"/>
            <a:ext cx="488700" cy="977100"/>
          </a:xfrm>
          <a:prstGeom prst="rect">
            <a:avLst/>
          </a:prstGeom>
          <a:solidFill>
            <a:schemeClr val="accent6"/>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3" name="Google Shape;243;p32"/>
          <p:cNvSpPr/>
          <p:nvPr/>
        </p:nvSpPr>
        <p:spPr>
          <a:xfrm flipH="1">
            <a:off x="0" y="1834649"/>
            <a:ext cx="488700" cy="2481300"/>
          </a:xfrm>
          <a:prstGeom prst="rect">
            <a:avLst/>
          </a:pr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4" name="Google Shape;244;p32"/>
          <p:cNvSpPr/>
          <p:nvPr/>
        </p:nvSpPr>
        <p:spPr>
          <a:xfrm rot="5400000" flipH="1">
            <a:off x="2542800" y="-716400"/>
            <a:ext cx="488700" cy="3636000"/>
          </a:xfrm>
          <a:prstGeom prst="rect">
            <a:avLst/>
          </a:prstGeom>
          <a:solidFill>
            <a:schemeClr val="accent1"/>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5" name="Google Shape;245;p32"/>
          <p:cNvSpPr/>
          <p:nvPr/>
        </p:nvSpPr>
        <p:spPr>
          <a:xfrm flipH="1">
            <a:off x="0" y="1345950"/>
            <a:ext cx="488700" cy="488700"/>
          </a:xfrm>
          <a:prstGeom prst="rect">
            <a:avLst/>
          </a:prstGeom>
          <a:solidFill>
            <a:schemeClr val="accent3"/>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6" name="Google Shape;246;p32"/>
          <p:cNvSpPr/>
          <p:nvPr/>
        </p:nvSpPr>
        <p:spPr>
          <a:xfrm rot="-5400000" flipH="1">
            <a:off x="8411100" y="5267838"/>
            <a:ext cx="488700" cy="977100"/>
          </a:xfrm>
          <a:prstGeom prst="rect">
            <a:avLst/>
          </a:prstGeom>
          <a:solidFill>
            <a:schemeClr val="accent3"/>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7" name="Google Shape;247;p32"/>
          <p:cNvSpPr/>
          <p:nvPr/>
        </p:nvSpPr>
        <p:spPr>
          <a:xfrm rot="10800000" flipH="1">
            <a:off x="8655300" y="2542050"/>
            <a:ext cx="488700" cy="2481300"/>
          </a:xfrm>
          <a:prstGeom prst="rect">
            <a:avLst/>
          </a:pr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8" name="Google Shape;248;p32"/>
          <p:cNvSpPr/>
          <p:nvPr/>
        </p:nvSpPr>
        <p:spPr>
          <a:xfrm rot="-5400000" flipH="1">
            <a:off x="6112500" y="3938399"/>
            <a:ext cx="488700" cy="3636000"/>
          </a:xfrm>
          <a:prstGeom prst="rect">
            <a:avLst/>
          </a:prstGeom>
          <a:solidFill>
            <a:schemeClr val="accent6"/>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9" name="Google Shape;249;p32"/>
          <p:cNvSpPr/>
          <p:nvPr/>
        </p:nvSpPr>
        <p:spPr>
          <a:xfrm rot="10800000" flipH="1">
            <a:off x="8655300" y="5023349"/>
            <a:ext cx="488700" cy="488700"/>
          </a:xfrm>
          <a:prstGeom prst="rect">
            <a:avLst/>
          </a:prstGeom>
          <a:solidFill>
            <a:schemeClr val="accent2"/>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 name="Rettangolo 11"/>
          <p:cNvSpPr/>
          <p:nvPr/>
        </p:nvSpPr>
        <p:spPr>
          <a:xfrm>
            <a:off x="1271016" y="3948016"/>
            <a:ext cx="6601969" cy="1754326"/>
          </a:xfrm>
          <a:prstGeom prst="rect">
            <a:avLst/>
          </a:prstGeom>
        </p:spPr>
        <p:txBody>
          <a:bodyPr wrap="square">
            <a:spAutoFit/>
          </a:bodyPr>
          <a:lstStyle/>
          <a:p>
            <a:pPr algn="ctr"/>
            <a:r>
              <a:rPr lang="en-US" b="1" dirty="0">
                <a:solidFill>
                  <a:schemeClr val="accent1"/>
                </a:solidFill>
                <a:latin typeface="Montserrat" charset="0"/>
              </a:rPr>
              <a:t>In specific, today digital communication has undergone a change of direction, from an exclusively promotional and informative purpose to an</a:t>
            </a:r>
            <a:r>
              <a:rPr lang="en-US" b="1" dirty="0">
                <a:latin typeface="Montserrat" charset="0"/>
              </a:rPr>
              <a:t> attractive storytelling</a:t>
            </a:r>
            <a:r>
              <a:rPr lang="en-US" b="1" dirty="0">
                <a:solidFill>
                  <a:schemeClr val="accent1"/>
                </a:solidFill>
                <a:latin typeface="Montserrat" charset="0"/>
              </a:rPr>
              <a:t>, aimed at getting to know what the museum offers and its modern interpretation</a:t>
            </a:r>
            <a:r>
              <a:rPr lang="en-US" b="1" dirty="0">
                <a:solidFill>
                  <a:schemeClr val="accent1"/>
                </a:solidFill>
              </a:rPr>
              <a:t>.</a:t>
            </a:r>
            <a:endParaRPr lang="it-IT" b="1" dirty="0">
              <a:solidFill>
                <a:schemeClr val="accent1"/>
              </a:solidFill>
            </a:endParaRPr>
          </a:p>
        </p:txBody>
      </p:sp>
      <p:pic>
        <p:nvPicPr>
          <p:cNvPr id="2" name="Obraz 1">
            <a:extLst>
              <a:ext uri="{FF2B5EF4-FFF2-40B4-BE49-F238E27FC236}">
                <a16:creationId xmlns:a16="http://schemas.microsoft.com/office/drawing/2014/main" id="{C6F417A9-B813-1FD6-7A4A-CA143078F84B}"/>
              </a:ext>
            </a:extLst>
          </p:cNvPr>
          <p:cNvPicPr>
            <a:picLocks noChangeAspect="1"/>
          </p:cNvPicPr>
          <p:nvPr/>
        </p:nvPicPr>
        <p:blipFill>
          <a:blip r:embed="rId3"/>
          <a:stretch>
            <a:fillRect/>
          </a:stretch>
        </p:blipFill>
        <p:spPr>
          <a:xfrm>
            <a:off x="161218" y="120260"/>
            <a:ext cx="2219596" cy="50711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40"/>
                                        </p:tgtEl>
                                        <p:attrNameLst>
                                          <p:attrName>style.visibility</p:attrName>
                                        </p:attrNameLst>
                                      </p:cBhvr>
                                      <p:to>
                                        <p:strVal val="visible"/>
                                      </p:to>
                                    </p:set>
                                    <p:animEffect transition="in" filter="fade">
                                      <p:cBhvr>
                                        <p:cTn id="7" dur="800" decel="100000"/>
                                        <p:tgtEl>
                                          <p:spTgt spid="240"/>
                                        </p:tgtEl>
                                      </p:cBhvr>
                                    </p:animEffect>
                                    <p:anim calcmode="lin" valueType="num">
                                      <p:cBhvr>
                                        <p:cTn id="8" dur="800" decel="100000" fill="hold"/>
                                        <p:tgtEl>
                                          <p:spTgt spid="240"/>
                                        </p:tgtEl>
                                        <p:attrNameLst>
                                          <p:attrName>style.rotation</p:attrName>
                                        </p:attrNameLst>
                                      </p:cBhvr>
                                      <p:tavLst>
                                        <p:tav tm="0">
                                          <p:val>
                                            <p:fltVal val="-90"/>
                                          </p:val>
                                        </p:tav>
                                        <p:tav tm="100000">
                                          <p:val>
                                            <p:fltVal val="0"/>
                                          </p:val>
                                        </p:tav>
                                      </p:tavLst>
                                    </p:anim>
                                    <p:anim calcmode="lin" valueType="num">
                                      <p:cBhvr>
                                        <p:cTn id="9" dur="800" decel="100000" fill="hold"/>
                                        <p:tgtEl>
                                          <p:spTgt spid="240"/>
                                        </p:tgtEl>
                                        <p:attrNameLst>
                                          <p:attrName>ppt_x</p:attrName>
                                        </p:attrNameLst>
                                      </p:cBhvr>
                                      <p:tavLst>
                                        <p:tav tm="0">
                                          <p:val>
                                            <p:strVal val="#ppt_x+0.4"/>
                                          </p:val>
                                        </p:tav>
                                        <p:tav tm="100000">
                                          <p:val>
                                            <p:strVal val="#ppt_x-0.05"/>
                                          </p:val>
                                        </p:tav>
                                      </p:tavLst>
                                    </p:anim>
                                    <p:anim calcmode="lin" valueType="num">
                                      <p:cBhvr>
                                        <p:cTn id="10" dur="800" decel="100000" fill="hold"/>
                                        <p:tgtEl>
                                          <p:spTgt spid="24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41">
                                            <p:txEl>
                                              <p:pRg st="0" end="0"/>
                                            </p:txEl>
                                          </p:spTgt>
                                        </p:tgtEl>
                                        <p:attrNameLst>
                                          <p:attrName>style.visibility</p:attrName>
                                        </p:attrNameLst>
                                      </p:cBhvr>
                                      <p:to>
                                        <p:strVal val="visible"/>
                                      </p:to>
                                    </p:set>
                                    <p:animEffect transition="in" filter="fade">
                                      <p:cBhvr>
                                        <p:cTn id="17" dur="1000"/>
                                        <p:tgtEl>
                                          <p:spTgt spid="241">
                                            <p:txEl>
                                              <p:pRg st="0" end="0"/>
                                            </p:txEl>
                                          </p:spTgt>
                                        </p:tgtEl>
                                      </p:cBhvr>
                                    </p:animEffect>
                                    <p:anim calcmode="lin" valueType="num">
                                      <p:cBhvr>
                                        <p:cTn id="18" dur="1000" fill="hold"/>
                                        <p:tgtEl>
                                          <p:spTgt spid="24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4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4)">
                                      <p:cBhvr>
                                        <p:cTn id="2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p:bldP spid="241" grpId="0" build="p"/>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5" name="Google Shape;255;p33"/>
          <p:cNvSpPr txBox="1">
            <a:spLocks noGrp="1"/>
          </p:cNvSpPr>
          <p:nvPr>
            <p:ph type="subTitle" idx="1"/>
          </p:nvPr>
        </p:nvSpPr>
        <p:spPr>
          <a:xfrm>
            <a:off x="3086469" y="1703764"/>
            <a:ext cx="5370300" cy="3567400"/>
          </a:xfrm>
          <a:prstGeom prst="rect">
            <a:avLst/>
          </a:prstGeom>
        </p:spPr>
        <p:txBody>
          <a:bodyPr spcFirstLastPara="1" vert="horz" wrap="square" lIns="91425" tIns="91425" rIns="91425" bIns="91425" anchor="t" anchorCtr="0" compatLnSpc="1">
            <a:noAutofit/>
          </a:bodyPr>
          <a:lstStyle/>
          <a:p>
            <a:pPr algn="ctr"/>
            <a:r>
              <a:rPr lang="en-US" dirty="0">
                <a:solidFill>
                  <a:schemeClr val="tx1"/>
                </a:solidFill>
              </a:rPr>
              <a:t>The </a:t>
            </a:r>
            <a:r>
              <a:rPr lang="en-US" b="1" dirty="0">
                <a:solidFill>
                  <a:schemeClr val="tx1"/>
                </a:solidFill>
              </a:rPr>
              <a:t>virtual tours </a:t>
            </a:r>
            <a:r>
              <a:rPr lang="en-US" dirty="0">
                <a:solidFill>
                  <a:schemeClr val="tx1"/>
                </a:solidFill>
              </a:rPr>
              <a:t>of the civic museums offer a full-screen visit of the rooms and allow a virtual experience for all that goes beyond the limits of space. Using the mouse and </a:t>
            </a:r>
            <a:r>
              <a:rPr lang="en-US" dirty="0">
                <a:solidFill>
                  <a:schemeClr val="accent1"/>
                </a:solidFill>
              </a:rPr>
              <a:t>keyboard</a:t>
            </a:r>
            <a:r>
              <a:rPr lang="en-US" dirty="0">
                <a:solidFill>
                  <a:schemeClr val="tx1"/>
                </a:solidFill>
              </a:rPr>
              <a:t>, clicking on the hotspots inserted in the rooms and browsing the interactive maps, the visit is deepened with context elements: photos, videos and texts and the path is freely chosen by the visitor.</a:t>
            </a:r>
            <a:endParaRPr lang="it-IT" dirty="0">
              <a:solidFill>
                <a:schemeClr val="tx1"/>
              </a:solidFill>
            </a:endParaRPr>
          </a:p>
        </p:txBody>
      </p:sp>
      <p:pic>
        <p:nvPicPr>
          <p:cNvPr id="6" name="Immagine 5" descr="museo virtuale 3.jpeg"/>
          <p:cNvPicPr>
            <a:picLocks noChangeAspect="1"/>
          </p:cNvPicPr>
          <p:nvPr/>
        </p:nvPicPr>
        <p:blipFill>
          <a:blip r:embed="rId3"/>
          <a:stretch>
            <a:fillRect/>
          </a:stretch>
        </p:blipFill>
        <p:spPr>
          <a:xfrm>
            <a:off x="131674" y="2291465"/>
            <a:ext cx="3379622" cy="2468929"/>
          </a:xfrm>
          <a:prstGeom prst="rect">
            <a:avLst/>
          </a:prstGeom>
        </p:spPr>
      </p:pic>
      <p:pic>
        <p:nvPicPr>
          <p:cNvPr id="2" name="Obraz 1">
            <a:extLst>
              <a:ext uri="{FF2B5EF4-FFF2-40B4-BE49-F238E27FC236}">
                <a16:creationId xmlns:a16="http://schemas.microsoft.com/office/drawing/2014/main" id="{38A7969D-2DF8-0B6E-43C3-B874E15C44FD}"/>
              </a:ext>
            </a:extLst>
          </p:cNvPr>
          <p:cNvPicPr>
            <a:picLocks noChangeAspect="1"/>
          </p:cNvPicPr>
          <p:nvPr/>
        </p:nvPicPr>
        <p:blipFill>
          <a:blip r:embed="rId4"/>
          <a:stretch>
            <a:fillRect/>
          </a:stretch>
        </p:blipFill>
        <p:spPr>
          <a:xfrm>
            <a:off x="395596" y="339553"/>
            <a:ext cx="2219596" cy="50711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255">
                                            <p:txEl>
                                              <p:pRg st="0" end="0"/>
                                            </p:txEl>
                                          </p:spTgt>
                                        </p:tgtEl>
                                        <p:attrNameLst>
                                          <p:attrName>style.visibility</p:attrName>
                                        </p:attrNameLst>
                                      </p:cBhvr>
                                      <p:to>
                                        <p:strVal val="visible"/>
                                      </p:to>
                                    </p:set>
                                    <p:animEffect transition="in" filter="wedge">
                                      <p:cBhvr>
                                        <p:cTn id="14" dur="2000"/>
                                        <p:tgtEl>
                                          <p:spTgt spid="25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1" presetClass="entr" presetSubtype="0" fill="hold" nodeType="clickEffect">
                                  <p:stCondLst>
                                    <p:cond delay="0"/>
                                  </p:stCondLst>
                                  <p:childTnLst>
                                    <p:set>
                                      <p:cBhvr>
                                        <p:cTn id="18" dur="1000">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a:spLocks noGrp="1"/>
          </p:cNvSpPr>
          <p:nvPr>
            <p:ph type="title"/>
          </p:nvPr>
        </p:nvSpPr>
        <p:spPr>
          <a:xfrm>
            <a:off x="3503982" y="1716491"/>
            <a:ext cx="1780237" cy="602100"/>
          </a:xfrm>
          <a:prstGeom prst="rect">
            <a:avLst/>
          </a:prstGeom>
        </p:spPr>
        <p:txBody>
          <a:bodyPr spcFirstLastPara="1" vert="horz" wrap="square" lIns="91425" tIns="91425" rIns="91425" bIns="91425" anchor="ctr" anchorCtr="0" compatLnSpc="1">
            <a:noAutofit/>
          </a:bodyPr>
          <a:lstStyle/>
          <a:p>
            <a:pPr lvl="0"/>
            <a:r>
              <a:rPr lang="it-IT" sz="3600" dirty="0"/>
              <a:t>Blog</a:t>
            </a:r>
            <a:endParaRPr sz="3600"/>
          </a:p>
        </p:txBody>
      </p:sp>
      <p:sp>
        <p:nvSpPr>
          <p:cNvPr id="227" name="Google Shape;227;p30"/>
          <p:cNvSpPr txBox="1">
            <a:spLocks noGrp="1"/>
          </p:cNvSpPr>
          <p:nvPr>
            <p:ph type="subTitle" idx="1"/>
          </p:nvPr>
        </p:nvSpPr>
        <p:spPr>
          <a:xfrm>
            <a:off x="854361" y="2881851"/>
            <a:ext cx="7331348" cy="2181640"/>
          </a:xfrm>
          <a:prstGeom prst="rect">
            <a:avLst/>
          </a:prstGeom>
        </p:spPr>
        <p:txBody>
          <a:bodyPr spcFirstLastPara="1" vert="horz" wrap="square" lIns="91425" tIns="91425" rIns="91425" bIns="91425" anchor="t" anchorCtr="0" compatLnSpc="1">
            <a:noAutofit/>
          </a:bodyPr>
          <a:lstStyle/>
          <a:p>
            <a:pPr algn="just"/>
            <a:r>
              <a:rPr lang="en-US" sz="2000" dirty="0">
                <a:solidFill>
                  <a:schemeClr val="tx1"/>
                </a:solidFill>
              </a:rPr>
              <a:t>    The blog is an </a:t>
            </a:r>
            <a:r>
              <a:rPr lang="en-US" sz="2000" b="1" dirty="0">
                <a:solidFill>
                  <a:schemeClr val="tx1"/>
                </a:solidFill>
              </a:rPr>
              <a:t>online diary </a:t>
            </a:r>
            <a:r>
              <a:rPr lang="en-US" sz="2000" dirty="0">
                <a:solidFill>
                  <a:schemeClr val="tx1"/>
                </a:solidFill>
              </a:rPr>
              <a:t>that allows you to </a:t>
            </a:r>
            <a:r>
              <a:rPr lang="en-US" sz="2000" b="1" dirty="0">
                <a:solidFill>
                  <a:schemeClr val="tx1"/>
                </a:solidFill>
              </a:rPr>
              <a:t>create content</a:t>
            </a:r>
            <a:r>
              <a:rPr lang="en-US" sz="2000" dirty="0">
                <a:solidFill>
                  <a:schemeClr val="tx1"/>
                </a:solidFill>
              </a:rPr>
              <a:t> in chronological order. The structure resumes that of a diary, each page has a date and an address of recognition (permalink). The main difference compared to a website is its continuous evolution.</a:t>
            </a:r>
            <a:endParaRPr lang="it-IT" sz="2000" dirty="0">
              <a:solidFill>
                <a:schemeClr val="tx1"/>
              </a:solidFill>
            </a:endParaRPr>
          </a:p>
        </p:txBody>
      </p:sp>
      <p:sp>
        <p:nvSpPr>
          <p:cNvPr id="228" name="Google Shape;228;p30"/>
          <p:cNvSpPr txBox="1">
            <a:spLocks noGrp="1"/>
          </p:cNvSpPr>
          <p:nvPr>
            <p:ph type="title" idx="2"/>
          </p:nvPr>
        </p:nvSpPr>
        <p:spPr>
          <a:xfrm>
            <a:off x="2157565" y="1622995"/>
            <a:ext cx="1185900" cy="758400"/>
          </a:xfrm>
          <a:prstGeom prst="rect">
            <a:avLst/>
          </a:prstGeom>
        </p:spPr>
        <p:txBody>
          <a:bodyPr spcFirstLastPara="1" vert="horz" wrap="square" lIns="91425" tIns="91425" rIns="91425" bIns="91425" anchor="ctr" anchorCtr="0" compatLnSpc="1">
            <a:noAutofit/>
          </a:bodyPr>
          <a:lstStyle/>
          <a:p>
            <a:r>
              <a:rPr lang="en" dirty="0"/>
              <a:t>02</a:t>
            </a:r>
            <a:endParaRPr/>
          </a:p>
        </p:txBody>
      </p:sp>
      <p:pic>
        <p:nvPicPr>
          <p:cNvPr id="2" name="Obraz 1">
            <a:extLst>
              <a:ext uri="{FF2B5EF4-FFF2-40B4-BE49-F238E27FC236}">
                <a16:creationId xmlns:a16="http://schemas.microsoft.com/office/drawing/2014/main" id="{E2202211-0E87-93F3-18FB-FDBEAF5D6B00}"/>
              </a:ext>
            </a:extLst>
          </p:cNvPr>
          <p:cNvPicPr>
            <a:picLocks noChangeAspect="1"/>
          </p:cNvPicPr>
          <p:nvPr/>
        </p:nvPicPr>
        <p:blipFill>
          <a:blip r:embed="rId3"/>
          <a:stretch>
            <a:fillRect/>
          </a:stretch>
        </p:blipFill>
        <p:spPr>
          <a:xfrm>
            <a:off x="651628" y="834248"/>
            <a:ext cx="2219596" cy="50711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1000"/>
                                        <p:tgtEl>
                                          <p:spTgt spid="228"/>
                                        </p:tgtEl>
                                      </p:cBhvr>
                                    </p:animEffect>
                                    <p:anim calcmode="lin" valueType="num">
                                      <p:cBhvr>
                                        <p:cTn id="8" dur="1000" fill="hold"/>
                                        <p:tgtEl>
                                          <p:spTgt spid="228"/>
                                        </p:tgtEl>
                                        <p:attrNameLst>
                                          <p:attrName>ppt_x</p:attrName>
                                        </p:attrNameLst>
                                      </p:cBhvr>
                                      <p:tavLst>
                                        <p:tav tm="0">
                                          <p:val>
                                            <p:strVal val="#ppt_x"/>
                                          </p:val>
                                        </p:tav>
                                        <p:tav tm="100000">
                                          <p:val>
                                            <p:strVal val="#ppt_x"/>
                                          </p:val>
                                        </p:tav>
                                      </p:tavLst>
                                    </p:anim>
                                    <p:anim calcmode="lin" valueType="num">
                                      <p:cBhvr>
                                        <p:cTn id="9" dur="1000" fill="hold"/>
                                        <p:tgtEl>
                                          <p:spTgt spid="2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226"/>
                                        </p:tgtEl>
                                        <p:attrNameLst>
                                          <p:attrName>style.visibility</p:attrName>
                                        </p:attrNameLst>
                                      </p:cBhvr>
                                      <p:to>
                                        <p:strVal val="visible"/>
                                      </p:to>
                                    </p:set>
                                    <p:animEffect transition="in" filter="checkerboard(across)">
                                      <p:cBhvr>
                                        <p:cTn id="14" dur="500"/>
                                        <p:tgtEl>
                                          <p:spTgt spid="22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7">
                                            <p:txEl>
                                              <p:pRg st="0" end="0"/>
                                            </p:txEl>
                                          </p:spTgt>
                                        </p:tgtEl>
                                        <p:attrNameLst>
                                          <p:attrName>style.visibility</p:attrName>
                                        </p:attrNameLst>
                                      </p:cBhvr>
                                      <p:to>
                                        <p:strVal val="visible"/>
                                      </p:to>
                                    </p:set>
                                    <p:anim calcmode="lin" valueType="num">
                                      <p:cBhvr additive="base">
                                        <p:cTn id="19" dur="500" fill="hold"/>
                                        <p:tgtEl>
                                          <p:spTgt spid="22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p:bldP spid="227" grpId="0" build="p"/>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p34"/>
          <p:cNvSpPr txBox="1">
            <a:spLocks noGrp="1"/>
          </p:cNvSpPr>
          <p:nvPr>
            <p:ph type="title"/>
          </p:nvPr>
        </p:nvSpPr>
        <p:spPr>
          <a:xfrm>
            <a:off x="540000" y="1226075"/>
            <a:ext cx="3767100" cy="572700"/>
          </a:xfrm>
          <a:prstGeom prst="rect">
            <a:avLst/>
          </a:prstGeom>
        </p:spPr>
        <p:txBody>
          <a:bodyPr spcFirstLastPara="1" vert="horz" wrap="square" lIns="91425" tIns="91425" rIns="91425" bIns="91425" anchor="t" anchorCtr="0" compatLnSpc="1">
            <a:noAutofit/>
          </a:bodyPr>
          <a:lstStyle/>
          <a:p>
            <a:pPr lvl="0"/>
            <a:r>
              <a:rPr lang="it-IT" sz="3200" dirty="0"/>
              <a:t>Blog</a:t>
            </a:r>
            <a:endParaRPr/>
          </a:p>
        </p:txBody>
      </p:sp>
      <p:sp>
        <p:nvSpPr>
          <p:cNvPr id="268" name="Google Shape;268;p34"/>
          <p:cNvSpPr/>
          <p:nvPr/>
        </p:nvSpPr>
        <p:spPr>
          <a:xfrm flipH="1">
            <a:off x="0" y="4534938"/>
            <a:ext cx="488700" cy="977100"/>
          </a:xfrm>
          <a:prstGeom prst="rect">
            <a:avLst/>
          </a:prstGeom>
          <a:solidFill>
            <a:schemeClr val="accent1"/>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9" name="Google Shape;269;p34"/>
          <p:cNvSpPr/>
          <p:nvPr/>
        </p:nvSpPr>
        <p:spPr>
          <a:xfrm rot="-5400000" flipH="1">
            <a:off x="1573650" y="3938399"/>
            <a:ext cx="488700" cy="3636000"/>
          </a:xfrm>
          <a:prstGeom prst="rect">
            <a:avLst/>
          </a:prstGeom>
          <a:solidFill>
            <a:schemeClr val="accent3"/>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0" name="Google Shape;270;p34"/>
          <p:cNvSpPr/>
          <p:nvPr/>
        </p:nvSpPr>
        <p:spPr>
          <a:xfrm rot="10800000" flipH="1">
            <a:off x="3636000" y="5512049"/>
            <a:ext cx="488700" cy="488700"/>
          </a:xfrm>
          <a:prstGeom prst="rect">
            <a:avLst/>
          </a:prstGeom>
          <a:solidFill>
            <a:schemeClr val="accent2"/>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1" name="Google Shape;271;p34"/>
          <p:cNvSpPr/>
          <p:nvPr/>
        </p:nvSpPr>
        <p:spPr>
          <a:xfrm rot="10800000" flipH="1">
            <a:off x="8655300" y="1345949"/>
            <a:ext cx="488700" cy="977100"/>
          </a:xfrm>
          <a:prstGeom prst="rect">
            <a:avLst/>
          </a:prstGeom>
          <a:solidFill>
            <a:schemeClr val="accent3"/>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2" name="Google Shape;272;p34"/>
          <p:cNvSpPr/>
          <p:nvPr/>
        </p:nvSpPr>
        <p:spPr>
          <a:xfrm rot="5400000" flipH="1">
            <a:off x="7081650" y="-716412"/>
            <a:ext cx="488700" cy="3636000"/>
          </a:xfrm>
          <a:prstGeom prst="rect">
            <a:avLst/>
          </a:pr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3" name="Google Shape;273;p34"/>
          <p:cNvSpPr/>
          <p:nvPr/>
        </p:nvSpPr>
        <p:spPr>
          <a:xfrm flipH="1">
            <a:off x="5019300" y="857238"/>
            <a:ext cx="488700" cy="488700"/>
          </a:xfrm>
          <a:prstGeom prst="rect">
            <a:avLst/>
          </a:prstGeom>
          <a:solidFill>
            <a:schemeClr val="accent6"/>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1" name="Rettangolo 40"/>
          <p:cNvSpPr/>
          <p:nvPr/>
        </p:nvSpPr>
        <p:spPr>
          <a:xfrm>
            <a:off x="427939" y="1962390"/>
            <a:ext cx="7977227" cy="1015663"/>
          </a:xfrm>
          <a:prstGeom prst="rect">
            <a:avLst/>
          </a:prstGeom>
        </p:spPr>
        <p:txBody>
          <a:bodyPr wrap="square">
            <a:spAutoFit/>
          </a:bodyPr>
          <a:lstStyle/>
          <a:p>
            <a:pPr algn="ctr">
              <a:buNone/>
            </a:pPr>
            <a:r>
              <a:rPr lang="en-US" sz="2000" dirty="0">
                <a:solidFill>
                  <a:schemeClr val="accent1"/>
                </a:solidFill>
                <a:latin typeface="Montserrat" charset="0"/>
              </a:rPr>
              <a:t>The flora and fauna of a place, for example, could be explored in</a:t>
            </a:r>
            <a:r>
              <a:rPr lang="en-US" sz="2000" dirty="0">
                <a:latin typeface="Montserrat" charset="0"/>
              </a:rPr>
              <a:t> ad hoc articles</a:t>
            </a:r>
            <a:r>
              <a:rPr lang="en-US" sz="2000" dirty="0">
                <a:solidFill>
                  <a:schemeClr val="accent1"/>
                </a:solidFill>
                <a:latin typeface="Montserrat" charset="0"/>
              </a:rPr>
              <a:t>, with a detailed account of the park, structured in many small chapters.</a:t>
            </a:r>
            <a:endParaRPr lang="it-IT" sz="2000" dirty="0">
              <a:solidFill>
                <a:schemeClr val="accent1"/>
              </a:solidFill>
              <a:latin typeface="Montserrat" charset="0"/>
            </a:endParaRPr>
          </a:p>
        </p:txBody>
      </p:sp>
      <p:pic>
        <p:nvPicPr>
          <p:cNvPr id="42" name="Immagine 41" descr="blog5.jpeg"/>
          <p:cNvPicPr>
            <a:picLocks noChangeAspect="1"/>
          </p:cNvPicPr>
          <p:nvPr/>
        </p:nvPicPr>
        <p:blipFill>
          <a:blip r:embed="rId3"/>
          <a:stretch>
            <a:fillRect/>
          </a:stretch>
        </p:blipFill>
        <p:spPr>
          <a:xfrm>
            <a:off x="5300519" y="3262294"/>
            <a:ext cx="3286148" cy="2738457"/>
          </a:xfrm>
          <a:prstGeom prst="rect">
            <a:avLst/>
          </a:prstGeom>
        </p:spPr>
      </p:pic>
      <p:sp>
        <p:nvSpPr>
          <p:cNvPr id="43" name="Rettangolo 42"/>
          <p:cNvSpPr/>
          <p:nvPr/>
        </p:nvSpPr>
        <p:spPr>
          <a:xfrm>
            <a:off x="830277" y="3190045"/>
            <a:ext cx="3866083" cy="2308324"/>
          </a:xfrm>
          <a:prstGeom prst="rect">
            <a:avLst/>
          </a:prstGeom>
        </p:spPr>
        <p:txBody>
          <a:bodyPr wrap="square">
            <a:spAutoFit/>
          </a:bodyPr>
          <a:lstStyle/>
          <a:p>
            <a:pPr algn="ctr">
              <a:buNone/>
            </a:pPr>
            <a:r>
              <a:rPr lang="en-US" sz="1600" dirty="0">
                <a:latin typeface="Montserrat" charset="0"/>
              </a:rPr>
              <a:t>If we link to each of these chapters a </a:t>
            </a:r>
            <a:r>
              <a:rPr lang="en-US" sz="1600" b="1" dirty="0">
                <a:latin typeface="Montserrat" charset="0"/>
              </a:rPr>
              <a:t>valuable content</a:t>
            </a:r>
            <a:r>
              <a:rPr lang="en-US" sz="1600" dirty="0">
                <a:latin typeface="Montserrat" charset="0"/>
              </a:rPr>
              <a:t>, an element of strong interest for the user whose use is bound to the insertion of some data, we will be able in one fell swoop to collect contacts of people interested in the territory and divide them into based on your interests.</a:t>
            </a:r>
            <a:endParaRPr lang="it-IT" sz="1600" dirty="0">
              <a:latin typeface="Montserrat" charset="0"/>
            </a:endParaRPr>
          </a:p>
        </p:txBody>
      </p:sp>
      <p:pic>
        <p:nvPicPr>
          <p:cNvPr id="2" name="Obraz 1">
            <a:extLst>
              <a:ext uri="{FF2B5EF4-FFF2-40B4-BE49-F238E27FC236}">
                <a16:creationId xmlns:a16="http://schemas.microsoft.com/office/drawing/2014/main" id="{3290245E-60AA-06EC-A4E1-ADA83879D2E6}"/>
              </a:ext>
            </a:extLst>
          </p:cNvPr>
          <p:cNvPicPr>
            <a:picLocks noChangeAspect="1"/>
          </p:cNvPicPr>
          <p:nvPr/>
        </p:nvPicPr>
        <p:blipFill>
          <a:blip r:embed="rId4"/>
          <a:stretch>
            <a:fillRect/>
          </a:stretch>
        </p:blipFill>
        <p:spPr>
          <a:xfrm>
            <a:off x="395596" y="339553"/>
            <a:ext cx="2219596" cy="50711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amond(in)">
                                      <p:cBhvr>
                                        <p:cTn id="7" dur="2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62"/>
                                        </p:tgtEl>
                                        <p:attrNameLst>
                                          <p:attrName>style.visibility</p:attrName>
                                        </p:attrNameLst>
                                      </p:cBhvr>
                                      <p:to>
                                        <p:strVal val="visible"/>
                                      </p:to>
                                    </p:set>
                                    <p:animEffect transition="in" filter="wheel(4)">
                                      <p:cBhvr>
                                        <p:cTn id="12" dur="2000"/>
                                        <p:tgtEl>
                                          <p:spTgt spid="2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20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500" fill="hold"/>
                                        <p:tgtEl>
                                          <p:spTgt spid="43"/>
                                        </p:tgtEl>
                                        <p:attrNameLst>
                                          <p:attrName>ppt_w</p:attrName>
                                        </p:attrNameLst>
                                      </p:cBhvr>
                                      <p:tavLst>
                                        <p:tav tm="0">
                                          <p:val>
                                            <p:fltVal val="0"/>
                                          </p:val>
                                        </p:tav>
                                        <p:tav tm="100000">
                                          <p:val>
                                            <p:strVal val="#ppt_w"/>
                                          </p:val>
                                        </p:tav>
                                      </p:tavLst>
                                    </p:anim>
                                    <p:anim calcmode="lin" valueType="num">
                                      <p:cBhvr>
                                        <p:cTn id="23" dur="500" fill="hold"/>
                                        <p:tgtEl>
                                          <p:spTgt spid="43"/>
                                        </p:tgtEl>
                                        <p:attrNameLst>
                                          <p:attrName>ppt_h</p:attrName>
                                        </p:attrNameLst>
                                      </p:cBhvr>
                                      <p:tavLst>
                                        <p:tav tm="0">
                                          <p:val>
                                            <p:fltVal val="0"/>
                                          </p:val>
                                        </p:tav>
                                        <p:tav tm="100000">
                                          <p:val>
                                            <p:strVal val="#ppt_h"/>
                                          </p:val>
                                        </p:tav>
                                      </p:tavLst>
                                    </p:anim>
                                    <p:anim calcmode="lin" valueType="num">
                                      <p:cBhvr>
                                        <p:cTn id="24" dur="500" fill="hold"/>
                                        <p:tgtEl>
                                          <p:spTgt spid="43"/>
                                        </p:tgtEl>
                                        <p:attrNameLst>
                                          <p:attrName>style.rotation</p:attrName>
                                        </p:attrNameLst>
                                      </p:cBhvr>
                                      <p:tavLst>
                                        <p:tav tm="0">
                                          <p:val>
                                            <p:fltVal val="360"/>
                                          </p:val>
                                        </p:tav>
                                        <p:tav tm="100000">
                                          <p:val>
                                            <p:fltVal val="0"/>
                                          </p:val>
                                        </p:tav>
                                      </p:tavLst>
                                    </p:anim>
                                    <p:animEffect transition="in" filter="fade">
                                      <p:cBhvr>
                                        <p:cTn id="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P spid="41"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5"/>
          <p:cNvSpPr txBox="1">
            <a:spLocks noGrp="1"/>
          </p:cNvSpPr>
          <p:nvPr>
            <p:ph type="title"/>
          </p:nvPr>
        </p:nvSpPr>
        <p:spPr>
          <a:xfrm>
            <a:off x="1132531" y="1218760"/>
            <a:ext cx="1471680" cy="572700"/>
          </a:xfrm>
          <a:prstGeom prst="rect">
            <a:avLst/>
          </a:prstGeom>
        </p:spPr>
        <p:txBody>
          <a:bodyPr spcFirstLastPara="1" vert="horz" wrap="square" lIns="91425" tIns="91425" rIns="91425" bIns="91425" anchor="t" anchorCtr="0" compatLnSpc="1">
            <a:noAutofit/>
          </a:bodyPr>
          <a:lstStyle/>
          <a:p>
            <a:pPr lvl="0" algn="ctr"/>
            <a:r>
              <a:rPr lang="it-IT" sz="2800" dirty="0"/>
              <a:t>Blog</a:t>
            </a:r>
            <a:endParaRPr/>
          </a:p>
        </p:txBody>
      </p:sp>
      <p:sp>
        <p:nvSpPr>
          <p:cNvPr id="302" name="Google Shape;302;p35"/>
          <p:cNvSpPr txBox="1">
            <a:spLocks noGrp="1"/>
          </p:cNvSpPr>
          <p:nvPr>
            <p:ph type="subTitle" idx="3"/>
          </p:nvPr>
        </p:nvSpPr>
        <p:spPr>
          <a:xfrm flipH="1">
            <a:off x="351129" y="1888748"/>
            <a:ext cx="2807713" cy="3686806"/>
          </a:xfrm>
          <a:prstGeom prst="rect">
            <a:avLst/>
          </a:prstGeom>
        </p:spPr>
        <p:txBody>
          <a:bodyPr spcFirstLastPara="1" vert="horz" wrap="square" lIns="91425" tIns="91425" rIns="91425" bIns="91425" anchor="t" anchorCtr="0" compatLnSpc="1">
            <a:noAutofit/>
          </a:bodyPr>
          <a:lstStyle/>
          <a:p>
            <a:pPr marL="0" indent="0" algn="ctr">
              <a:spcAft>
                <a:spcPts val="1000"/>
              </a:spcAft>
            </a:pPr>
            <a:r>
              <a:rPr lang="it-IT" sz="2000" dirty="0">
                <a:solidFill>
                  <a:schemeClr val="accent1"/>
                </a:solidFill>
              </a:rPr>
              <a:t> </a:t>
            </a:r>
            <a:r>
              <a:rPr lang="en-US" sz="2000" dirty="0">
                <a:solidFill>
                  <a:schemeClr val="accent1"/>
                </a:solidFill>
              </a:rPr>
              <a:t>If the user interested in these contents enters an e-mail address to access it, we will be able to contact him again to offer him </a:t>
            </a:r>
            <a:r>
              <a:rPr lang="en-US" sz="2000" dirty="0">
                <a:solidFill>
                  <a:schemeClr val="tx1"/>
                </a:solidFill>
              </a:rPr>
              <a:t>other contents tailored to him</a:t>
            </a:r>
            <a:r>
              <a:rPr lang="en-US" sz="2000" dirty="0">
                <a:solidFill>
                  <a:schemeClr val="accent1"/>
                </a:solidFill>
              </a:rPr>
              <a:t>.</a:t>
            </a:r>
            <a:endParaRPr sz="2000"/>
          </a:p>
        </p:txBody>
      </p:sp>
      <p:pic>
        <p:nvPicPr>
          <p:cNvPr id="21" name="Immagine 20" descr="blog2.jpeg"/>
          <p:cNvPicPr>
            <a:picLocks noChangeAspect="1"/>
          </p:cNvPicPr>
          <p:nvPr/>
        </p:nvPicPr>
        <p:blipFill>
          <a:blip r:embed="rId3" cstate="print"/>
          <a:stretch>
            <a:fillRect/>
          </a:stretch>
        </p:blipFill>
        <p:spPr>
          <a:xfrm>
            <a:off x="3291258" y="1214080"/>
            <a:ext cx="5364964" cy="4286256"/>
          </a:xfrm>
          <a:prstGeom prst="rect">
            <a:avLst/>
          </a:prstGeom>
        </p:spPr>
      </p:pic>
      <p:pic>
        <p:nvPicPr>
          <p:cNvPr id="2" name="Obraz 1">
            <a:extLst>
              <a:ext uri="{FF2B5EF4-FFF2-40B4-BE49-F238E27FC236}">
                <a16:creationId xmlns:a16="http://schemas.microsoft.com/office/drawing/2014/main" id="{CAC8AB0A-3AD7-EF6B-ED9F-735C09A4EA72}"/>
              </a:ext>
            </a:extLst>
          </p:cNvPr>
          <p:cNvPicPr>
            <a:picLocks noChangeAspect="1"/>
          </p:cNvPicPr>
          <p:nvPr/>
        </p:nvPicPr>
        <p:blipFill>
          <a:blip r:embed="rId4"/>
          <a:stretch>
            <a:fillRect/>
          </a:stretch>
        </p:blipFill>
        <p:spPr>
          <a:xfrm>
            <a:off x="395596" y="339553"/>
            <a:ext cx="2219596" cy="507117"/>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nodeType="clickEffect">
                                  <p:stCondLst>
                                    <p:cond delay="0"/>
                                  </p:stCondLst>
                                  <p:childTnLst>
                                    <p:set>
                                      <p:cBhvr>
                                        <p:cTn id="6" dur="1000">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6" presetClass="entr" presetSubtype="0" fill="hold" grpId="0" nodeType="clickEffect">
                                  <p:stCondLst>
                                    <p:cond delay="0"/>
                                  </p:stCondLst>
                                  <p:iterate type="lt">
                                    <p:tmPct val="10000"/>
                                  </p:iterate>
                                  <p:childTnLst>
                                    <p:set>
                                      <p:cBhvr>
                                        <p:cTn id="10" dur="1" fill="hold">
                                          <p:stCondLst>
                                            <p:cond delay="0"/>
                                          </p:stCondLst>
                                        </p:cTn>
                                        <p:tgtEl>
                                          <p:spTgt spid="298"/>
                                        </p:tgtEl>
                                        <p:attrNameLst>
                                          <p:attrName>style.visibility</p:attrName>
                                        </p:attrNameLst>
                                      </p:cBhvr>
                                      <p:to>
                                        <p:strVal val="visible"/>
                                      </p:to>
                                    </p:set>
                                    <p:anim by="(-#ppt_w*2)" calcmode="lin" valueType="num">
                                      <p:cBhvr rctx="PPT">
                                        <p:cTn id="11" dur="500" autoRev="1" fill="hold">
                                          <p:stCondLst>
                                            <p:cond delay="0"/>
                                          </p:stCondLst>
                                        </p:cTn>
                                        <p:tgtEl>
                                          <p:spTgt spid="298"/>
                                        </p:tgtEl>
                                        <p:attrNameLst>
                                          <p:attrName>ppt_w</p:attrName>
                                        </p:attrNameLst>
                                      </p:cBhvr>
                                    </p:anim>
                                    <p:anim by="(#ppt_w*0.50)" calcmode="lin" valueType="num">
                                      <p:cBhvr>
                                        <p:cTn id="12" dur="500" decel="50000" autoRev="1" fill="hold">
                                          <p:stCondLst>
                                            <p:cond delay="0"/>
                                          </p:stCondLst>
                                        </p:cTn>
                                        <p:tgtEl>
                                          <p:spTgt spid="298"/>
                                        </p:tgtEl>
                                        <p:attrNameLst>
                                          <p:attrName>ppt_x</p:attrName>
                                        </p:attrNameLst>
                                      </p:cBhvr>
                                    </p:anim>
                                    <p:anim from="(-#ppt_h/2)" to="(#ppt_y)" calcmode="lin" valueType="num">
                                      <p:cBhvr>
                                        <p:cTn id="13" dur="1000" fill="hold">
                                          <p:stCondLst>
                                            <p:cond delay="0"/>
                                          </p:stCondLst>
                                        </p:cTn>
                                        <p:tgtEl>
                                          <p:spTgt spid="298"/>
                                        </p:tgtEl>
                                        <p:attrNameLst>
                                          <p:attrName>ppt_y</p:attrName>
                                        </p:attrNameLst>
                                      </p:cBhvr>
                                    </p:anim>
                                    <p:animRot by="21600000">
                                      <p:cBhvr>
                                        <p:cTn id="14" dur="1000" fill="hold">
                                          <p:stCondLst>
                                            <p:cond delay="0"/>
                                          </p:stCondLst>
                                        </p:cTn>
                                        <p:tgtEl>
                                          <p:spTgt spid="298"/>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302">
                                            <p:txEl>
                                              <p:pRg st="0" end="0"/>
                                            </p:txEl>
                                          </p:spTgt>
                                        </p:tgtEl>
                                        <p:attrNameLst>
                                          <p:attrName>style.visibility</p:attrName>
                                        </p:attrNameLst>
                                      </p:cBhvr>
                                      <p:to>
                                        <p:strVal val="visible"/>
                                      </p:to>
                                    </p:set>
                                    <p:animScale>
                                      <p:cBhvr>
                                        <p:cTn id="19" dur="1000" decel="50000" fill="hold">
                                          <p:stCondLst>
                                            <p:cond delay="0"/>
                                          </p:stCondLst>
                                        </p:cTn>
                                        <p:tgtEl>
                                          <p:spTgt spid="30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02">
                                            <p:txEl>
                                              <p:pRg st="0" end="0"/>
                                            </p:txEl>
                                          </p:spTgt>
                                        </p:tgtEl>
                                        <p:attrNameLst>
                                          <p:attrName>ppt_x</p:attrName>
                                          <p:attrName>ppt_y</p:attrName>
                                        </p:attrNameLst>
                                      </p:cBhvr>
                                    </p:animMotion>
                                    <p:animEffect transition="in" filter="fade">
                                      <p:cBhvr>
                                        <p:cTn id="21" dur="1000"/>
                                        <p:tgtEl>
                                          <p:spTgt spid="3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p:bldP spid="302" grpId="0" build="p"/>
    </p:bldLst>
  </p:timing>
</p:sld>
</file>

<file path=ppt/theme/theme1.xml><?xml version="1.0" encoding="utf-8"?>
<a:theme xmlns:a="http://schemas.openxmlformats.org/drawingml/2006/main" name="Motyw pakietu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Office%20Theme</Template>
  <TotalTime>0</TotalTime>
  <Words>1056</Words>
  <Application>Microsoft Office PowerPoint</Application>
  <PresentationFormat>On-screen Show (4:3)</PresentationFormat>
  <Paragraphs>57</Paragraphs>
  <Slides>16</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Bebas Neue</vt:lpstr>
      <vt:lpstr>Calibri</vt:lpstr>
      <vt:lpstr>Calibri Light</vt:lpstr>
      <vt:lpstr>Josefin Sans</vt:lpstr>
      <vt:lpstr>Montserrat</vt:lpstr>
      <vt:lpstr>Motyw pakietu Office</vt:lpstr>
      <vt:lpstr>DIGITAL COLLECTIONS OF CULTURAL HERITAGE</vt:lpstr>
      <vt:lpstr>Cities, countryside villages, natural beauty: all the world is full and rich of natural wonders that often are not well known.  How could we present to the world al the fantastic cultural heritage or natural beauties that surround us?</vt:lpstr>
      <vt:lpstr>Virtual museum</vt:lpstr>
      <vt:lpstr>Virtual museums</vt:lpstr>
      <vt:lpstr>Virtual museum</vt:lpstr>
      <vt:lpstr>PowerPoint Presentation</vt:lpstr>
      <vt:lpstr>Blog</vt:lpstr>
      <vt:lpstr>Blog</vt:lpstr>
      <vt:lpstr>Blog</vt:lpstr>
      <vt:lpstr>Digital Libraries</vt:lpstr>
      <vt:lpstr>Digital Libraries</vt:lpstr>
      <vt:lpstr>Digital Libraries</vt:lpstr>
      <vt:lpstr>Digital Libraries: how are they created?</vt:lpstr>
      <vt:lpstr>“The meeting of art”</vt:lpstr>
      <vt:lpstr>“Guess the monument”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LROT</dc:creator>
  <cp:lastModifiedBy>Gumienniak, Agata</cp:lastModifiedBy>
  <cp:revision>8</cp:revision>
  <dcterms:created xsi:type="dcterms:W3CDTF">2023-04-04T07:50:00Z</dcterms:created>
  <dcterms:modified xsi:type="dcterms:W3CDTF">2023-08-23T13:38:22Z</dcterms:modified>
</cp:coreProperties>
</file>