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753600" cy="7315200"/>
  <p:notesSz cx="6858000" cy="9144000"/>
  <p:embeddedFontLst>
    <p:embeddedFont>
      <p:font typeface="Calibri" panose="020F0502020204030204" pitchFamily="34" charset="0"/>
      <p:regular r:id="rId26"/>
      <p:bold r:id="rId27"/>
      <p:italic r:id="rId28"/>
      <p:boldItalic r:id="rId29"/>
    </p:embeddedFont>
    <p:embeddedFont>
      <p:font typeface="DM Serif Display" pitchFamily="2" charset="0"/>
      <p:regular r:id="rId30"/>
      <p:italic r:id="rId31"/>
    </p:embeddedFont>
    <p:embeddedFont>
      <p:font typeface="HK Grotesk" panose="020B0604020202020204" charset="-18"/>
      <p:regular r:id="rId32"/>
    </p:embeddedFont>
    <p:embeddedFont>
      <p:font typeface="HK Grotesk Bold" panose="020B0604020202020204" charset="-18"/>
      <p:regular r:id="rId33"/>
    </p:embeddedFont>
    <p:embeddedFont>
      <p:font typeface="HK Grotesk Light" panose="020B0604020202020204" charset="-18"/>
      <p:regular r:id="rId34"/>
    </p:embeddedFont>
    <p:embeddedFont>
      <p:font typeface="League Spartan" panose="020B0604020202020204" charset="-18"/>
      <p:regular r:id="rId35"/>
    </p:embeddedFont>
    <p:embeddedFont>
      <p:font typeface="Merriweather Bold" panose="020B0604020202020204" charset="-18"/>
      <p:regular r:id="rId36"/>
    </p:embeddedFont>
    <p:embeddedFont>
      <p:font typeface="Open Sans" panose="020B0606030504020204" pitchFamily="34" charset="0"/>
      <p:regular r:id="rId37"/>
      <p:bold r:id="rId38"/>
      <p:italic r:id="rId39"/>
      <p:boldItalic r:id="rId40"/>
    </p:embeddedFont>
    <p:embeddedFont>
      <p:font typeface="Open Sans Bold" panose="020B0806030504020204" charset="0"/>
      <p:regular r:id="rId41"/>
      <p:bold r:id="rId42"/>
    </p:embeddedFont>
    <p:embeddedFont>
      <p:font typeface="Sanchez" panose="020B0604020202020204" charset="-18"/>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1408"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24.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sv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7438" y="476945"/>
            <a:ext cx="8972743" cy="5373380"/>
            <a:chOff x="0" y="0"/>
            <a:chExt cx="11963657" cy="7164506"/>
          </a:xfrm>
        </p:grpSpPr>
        <p:pic>
          <p:nvPicPr>
            <p:cNvPr id="3" name="Picture 3"/>
            <p:cNvPicPr>
              <a:picLocks noChangeAspect="1"/>
            </p:cNvPicPr>
            <p:nvPr/>
          </p:nvPicPr>
          <p:blipFill>
            <a:blip r:embed="rId2"/>
            <a:srcRect t="15896" b="45358"/>
            <a:stretch>
              <a:fillRect/>
            </a:stretch>
          </p:blipFill>
          <p:spPr>
            <a:xfrm>
              <a:off x="0" y="0"/>
              <a:ext cx="7934513" cy="2305651"/>
            </a:xfrm>
            <a:prstGeom prst="rect">
              <a:avLst/>
            </a:prstGeom>
          </p:spPr>
        </p:pic>
        <p:sp>
          <p:nvSpPr>
            <p:cNvPr id="4" name="AutoShape 4"/>
            <p:cNvSpPr/>
            <p:nvPr/>
          </p:nvSpPr>
          <p:spPr>
            <a:xfrm>
              <a:off x="0" y="2429428"/>
              <a:ext cx="7934513" cy="2305651"/>
            </a:xfrm>
            <a:prstGeom prst="rect">
              <a:avLst/>
            </a:prstGeom>
            <a:solidFill>
              <a:srgbClr val="F8D7CD"/>
            </a:solidFill>
          </p:spPr>
          <p:txBody>
            <a:bodyPr/>
            <a:lstStyle/>
            <a:p>
              <a:endParaRPr lang="pl-PL"/>
            </a:p>
          </p:txBody>
        </p:sp>
        <p:pic>
          <p:nvPicPr>
            <p:cNvPr id="5" name="Picture 5"/>
            <p:cNvPicPr>
              <a:picLocks noChangeAspect="1"/>
            </p:cNvPicPr>
            <p:nvPr/>
          </p:nvPicPr>
          <p:blipFill>
            <a:blip r:embed="rId3"/>
            <a:srcRect l="30157" r="14857"/>
            <a:stretch>
              <a:fillRect/>
            </a:stretch>
          </p:blipFill>
          <p:spPr>
            <a:xfrm>
              <a:off x="8058289" y="0"/>
              <a:ext cx="3905368" cy="4735079"/>
            </a:xfrm>
            <a:prstGeom prst="rect">
              <a:avLst/>
            </a:prstGeom>
          </p:spPr>
        </p:pic>
        <p:sp>
          <p:nvSpPr>
            <p:cNvPr id="6" name="AutoShape 6"/>
            <p:cNvSpPr/>
            <p:nvPr/>
          </p:nvSpPr>
          <p:spPr>
            <a:xfrm>
              <a:off x="0" y="4858855"/>
              <a:ext cx="3905368" cy="2305651"/>
            </a:xfrm>
            <a:prstGeom prst="rect">
              <a:avLst/>
            </a:prstGeom>
            <a:solidFill>
              <a:srgbClr val="FFFFFF"/>
            </a:solidFill>
          </p:spPr>
          <p:txBody>
            <a:bodyPr/>
            <a:lstStyle/>
            <a:p>
              <a:endParaRPr lang="pl-PL"/>
            </a:p>
          </p:txBody>
        </p:sp>
        <p:sp>
          <p:nvSpPr>
            <p:cNvPr id="7" name="AutoShape 7"/>
            <p:cNvSpPr/>
            <p:nvPr/>
          </p:nvSpPr>
          <p:spPr>
            <a:xfrm>
              <a:off x="4029145" y="4858855"/>
              <a:ext cx="3905368" cy="2305651"/>
            </a:xfrm>
            <a:prstGeom prst="rect">
              <a:avLst/>
            </a:prstGeom>
            <a:solidFill>
              <a:srgbClr val="FFFFFF"/>
            </a:solidFill>
          </p:spPr>
          <p:txBody>
            <a:bodyPr/>
            <a:lstStyle/>
            <a:p>
              <a:endParaRPr lang="pl-PL"/>
            </a:p>
          </p:txBody>
        </p:sp>
        <p:sp>
          <p:nvSpPr>
            <p:cNvPr id="8" name="AutoShape 8"/>
            <p:cNvSpPr/>
            <p:nvPr/>
          </p:nvSpPr>
          <p:spPr>
            <a:xfrm>
              <a:off x="8058289" y="4858855"/>
              <a:ext cx="3905368" cy="2305651"/>
            </a:xfrm>
            <a:prstGeom prst="rect">
              <a:avLst/>
            </a:prstGeom>
            <a:solidFill>
              <a:srgbClr val="FFFFFF"/>
            </a:solidFill>
          </p:spPr>
          <p:txBody>
            <a:bodyPr/>
            <a:lstStyle/>
            <a:p>
              <a:endParaRPr lang="pl-PL"/>
            </a:p>
          </p:txBody>
        </p:sp>
      </p:grpSp>
      <p:sp>
        <p:nvSpPr>
          <p:cNvPr id="9" name="Freeform 9"/>
          <p:cNvSpPr/>
          <p:nvPr/>
        </p:nvSpPr>
        <p:spPr>
          <a:xfrm>
            <a:off x="4288648" y="4463097"/>
            <a:ext cx="1176303" cy="1108023"/>
          </a:xfrm>
          <a:custGeom>
            <a:avLst/>
            <a:gdLst/>
            <a:ahLst/>
            <a:cxnLst/>
            <a:rect l="l" t="t" r="r" b="b"/>
            <a:pathLst>
              <a:path w="1176303" h="1108023">
                <a:moveTo>
                  <a:pt x="0" y="0"/>
                </a:moveTo>
                <a:lnTo>
                  <a:pt x="1176304" y="0"/>
                </a:lnTo>
                <a:lnTo>
                  <a:pt x="1176304" y="1108023"/>
                </a:lnTo>
                <a:lnTo>
                  <a:pt x="0" y="1108023"/>
                </a:lnTo>
                <a:lnTo>
                  <a:pt x="0" y="0"/>
                </a:lnTo>
                <a:close/>
              </a:path>
            </a:pathLst>
          </a:custGeom>
          <a:blipFill>
            <a:blip r:embed="rId4"/>
            <a:stretch>
              <a:fillRect t="-3625" b="-3625"/>
            </a:stretch>
          </a:blipFill>
        </p:spPr>
        <p:txBody>
          <a:bodyPr/>
          <a:lstStyle/>
          <a:p>
            <a:endParaRPr lang="pl-PL"/>
          </a:p>
        </p:txBody>
      </p:sp>
      <p:sp>
        <p:nvSpPr>
          <p:cNvPr id="10" name="Freeform 10"/>
          <p:cNvSpPr/>
          <p:nvPr/>
        </p:nvSpPr>
        <p:spPr>
          <a:xfrm>
            <a:off x="6560156" y="4638885"/>
            <a:ext cx="2020399" cy="815352"/>
          </a:xfrm>
          <a:custGeom>
            <a:avLst/>
            <a:gdLst/>
            <a:ahLst/>
            <a:cxnLst/>
            <a:rect l="l" t="t" r="r" b="b"/>
            <a:pathLst>
              <a:path w="2020399" h="815352">
                <a:moveTo>
                  <a:pt x="0" y="0"/>
                </a:moveTo>
                <a:lnTo>
                  <a:pt x="2020400" y="0"/>
                </a:lnTo>
                <a:lnTo>
                  <a:pt x="2020400" y="815352"/>
                </a:lnTo>
                <a:lnTo>
                  <a:pt x="0" y="815352"/>
                </a:lnTo>
                <a:lnTo>
                  <a:pt x="0" y="0"/>
                </a:lnTo>
                <a:close/>
              </a:path>
            </a:pathLst>
          </a:custGeom>
          <a:blipFill>
            <a:blip r:embed="rId5"/>
            <a:stretch>
              <a:fillRect l="-1460" t="-6806" b="-6789"/>
            </a:stretch>
          </a:blipFill>
        </p:spPr>
        <p:txBody>
          <a:bodyPr/>
          <a:lstStyle/>
          <a:p>
            <a:endParaRPr lang="pl-PL"/>
          </a:p>
        </p:txBody>
      </p:sp>
      <p:grpSp>
        <p:nvGrpSpPr>
          <p:cNvPr id="11" name="Group 11"/>
          <p:cNvGrpSpPr/>
          <p:nvPr/>
        </p:nvGrpSpPr>
        <p:grpSpPr>
          <a:xfrm>
            <a:off x="397438" y="5850325"/>
            <a:ext cx="8972743" cy="1159666"/>
            <a:chOff x="0" y="0"/>
            <a:chExt cx="3323238" cy="429506"/>
          </a:xfrm>
        </p:grpSpPr>
        <p:sp>
          <p:nvSpPr>
            <p:cNvPr id="12" name="Freeform 12"/>
            <p:cNvSpPr/>
            <p:nvPr/>
          </p:nvSpPr>
          <p:spPr>
            <a:xfrm>
              <a:off x="0" y="0"/>
              <a:ext cx="3323238" cy="429506"/>
            </a:xfrm>
            <a:custGeom>
              <a:avLst/>
              <a:gdLst/>
              <a:ahLst/>
              <a:cxnLst/>
              <a:rect l="l" t="t" r="r" b="b"/>
              <a:pathLst>
                <a:path w="3323238" h="429506">
                  <a:moveTo>
                    <a:pt x="0" y="0"/>
                  </a:moveTo>
                  <a:lnTo>
                    <a:pt x="3323238" y="0"/>
                  </a:lnTo>
                  <a:lnTo>
                    <a:pt x="3323238" y="429506"/>
                  </a:lnTo>
                  <a:lnTo>
                    <a:pt x="0" y="429506"/>
                  </a:lnTo>
                  <a:close/>
                </a:path>
              </a:pathLst>
            </a:custGeom>
            <a:solidFill>
              <a:srgbClr val="D45561"/>
            </a:solidFill>
          </p:spPr>
          <p:txBody>
            <a:bodyPr/>
            <a:lstStyle/>
            <a:p>
              <a:endParaRPr lang="pl-PL"/>
            </a:p>
          </p:txBody>
        </p:sp>
        <p:sp>
          <p:nvSpPr>
            <p:cNvPr id="13" name="TextBox 13"/>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sp>
        <p:nvSpPr>
          <p:cNvPr id="14" name="Freeform 14"/>
          <p:cNvSpPr/>
          <p:nvPr/>
        </p:nvSpPr>
        <p:spPr>
          <a:xfrm>
            <a:off x="1467062" y="6119885"/>
            <a:ext cx="2716416" cy="620544"/>
          </a:xfrm>
          <a:custGeom>
            <a:avLst/>
            <a:gdLst/>
            <a:ahLst/>
            <a:cxnLst/>
            <a:rect l="l" t="t" r="r" b="b"/>
            <a:pathLst>
              <a:path w="2716416" h="620544">
                <a:moveTo>
                  <a:pt x="0" y="0"/>
                </a:moveTo>
                <a:lnTo>
                  <a:pt x="2716416" y="0"/>
                </a:lnTo>
                <a:lnTo>
                  <a:pt x="2716416" y="620544"/>
                </a:lnTo>
                <a:lnTo>
                  <a:pt x="0" y="620544"/>
                </a:lnTo>
                <a:lnTo>
                  <a:pt x="0" y="0"/>
                </a:lnTo>
                <a:close/>
              </a:path>
            </a:pathLst>
          </a:custGeom>
          <a:blipFill>
            <a:blip r:embed="rId6"/>
            <a:stretch>
              <a:fillRect t="-6" b="-6"/>
            </a:stretch>
          </a:blipFill>
        </p:spPr>
        <p:txBody>
          <a:bodyPr/>
          <a:lstStyle/>
          <a:p>
            <a:endParaRPr lang="pl-PL"/>
          </a:p>
        </p:txBody>
      </p:sp>
      <p:sp>
        <p:nvSpPr>
          <p:cNvPr id="15" name="Freeform 15"/>
          <p:cNvSpPr/>
          <p:nvPr/>
        </p:nvSpPr>
        <p:spPr>
          <a:xfrm>
            <a:off x="891349" y="4638885"/>
            <a:ext cx="2715400" cy="756448"/>
          </a:xfrm>
          <a:custGeom>
            <a:avLst/>
            <a:gdLst/>
            <a:ahLst/>
            <a:cxnLst/>
            <a:rect l="l" t="t" r="r" b="b"/>
            <a:pathLst>
              <a:path w="2715400" h="756448">
                <a:moveTo>
                  <a:pt x="0" y="0"/>
                </a:moveTo>
                <a:lnTo>
                  <a:pt x="2715400" y="0"/>
                </a:lnTo>
                <a:lnTo>
                  <a:pt x="2715400" y="756447"/>
                </a:lnTo>
                <a:lnTo>
                  <a:pt x="0" y="756447"/>
                </a:lnTo>
                <a:lnTo>
                  <a:pt x="0" y="0"/>
                </a:lnTo>
                <a:close/>
              </a:path>
            </a:pathLst>
          </a:custGeom>
          <a:blipFill>
            <a:blip r:embed="rId7"/>
            <a:stretch>
              <a:fillRect/>
            </a:stretch>
          </a:blipFill>
        </p:spPr>
        <p:txBody>
          <a:bodyPr/>
          <a:lstStyle/>
          <a:p>
            <a:endParaRPr lang="pl-PL"/>
          </a:p>
        </p:txBody>
      </p:sp>
      <p:sp>
        <p:nvSpPr>
          <p:cNvPr id="16" name="Freeform 16"/>
          <p:cNvSpPr/>
          <p:nvPr/>
        </p:nvSpPr>
        <p:spPr>
          <a:xfrm>
            <a:off x="5766220" y="6028301"/>
            <a:ext cx="2814336" cy="803712"/>
          </a:xfrm>
          <a:custGeom>
            <a:avLst/>
            <a:gdLst/>
            <a:ahLst/>
            <a:cxnLst/>
            <a:rect l="l" t="t" r="r" b="b"/>
            <a:pathLst>
              <a:path w="2814336" h="803712">
                <a:moveTo>
                  <a:pt x="0" y="0"/>
                </a:moveTo>
                <a:lnTo>
                  <a:pt x="2814336" y="0"/>
                </a:lnTo>
                <a:lnTo>
                  <a:pt x="2814336" y="803712"/>
                </a:lnTo>
                <a:lnTo>
                  <a:pt x="0" y="803712"/>
                </a:lnTo>
                <a:lnTo>
                  <a:pt x="0" y="0"/>
                </a:lnTo>
                <a:close/>
              </a:path>
            </a:pathLst>
          </a:custGeom>
          <a:blipFill>
            <a:blip r:embed="rId8"/>
            <a:stretch>
              <a:fillRect t="-11" b="-11"/>
            </a:stretch>
          </a:blipFill>
        </p:spPr>
        <p:txBody>
          <a:bodyPr/>
          <a:lstStyle/>
          <a:p>
            <a:endParaRPr lang="pl-PL"/>
          </a:p>
        </p:txBody>
      </p:sp>
      <p:grpSp>
        <p:nvGrpSpPr>
          <p:cNvPr id="17" name="Group 17"/>
          <p:cNvGrpSpPr/>
          <p:nvPr/>
        </p:nvGrpSpPr>
        <p:grpSpPr>
          <a:xfrm>
            <a:off x="6463551" y="3559050"/>
            <a:ext cx="2897105" cy="473325"/>
            <a:chOff x="0" y="0"/>
            <a:chExt cx="1073002" cy="175306"/>
          </a:xfrm>
        </p:grpSpPr>
        <p:sp>
          <p:nvSpPr>
            <p:cNvPr id="18" name="Freeform 18"/>
            <p:cNvSpPr/>
            <p:nvPr/>
          </p:nvSpPr>
          <p:spPr>
            <a:xfrm>
              <a:off x="0" y="0"/>
              <a:ext cx="1073002" cy="175306"/>
            </a:xfrm>
            <a:custGeom>
              <a:avLst/>
              <a:gdLst/>
              <a:ahLst/>
              <a:cxnLst/>
              <a:rect l="l" t="t" r="r" b="b"/>
              <a:pathLst>
                <a:path w="1073002" h="175306">
                  <a:moveTo>
                    <a:pt x="0" y="0"/>
                  </a:moveTo>
                  <a:lnTo>
                    <a:pt x="1073002" y="0"/>
                  </a:lnTo>
                  <a:lnTo>
                    <a:pt x="1073002" y="175306"/>
                  </a:lnTo>
                  <a:lnTo>
                    <a:pt x="0" y="175306"/>
                  </a:lnTo>
                  <a:close/>
                </a:path>
              </a:pathLst>
            </a:custGeom>
            <a:solidFill>
              <a:srgbClr val="49342C"/>
            </a:solidFill>
          </p:spPr>
          <p:txBody>
            <a:bodyPr/>
            <a:lstStyle/>
            <a:p>
              <a:endParaRPr lang="pl-PL"/>
            </a:p>
          </p:txBody>
        </p:sp>
        <p:sp>
          <p:nvSpPr>
            <p:cNvPr id="19" name="TextBox 19"/>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sp>
        <p:nvSpPr>
          <p:cNvPr id="20" name="TextBox 20"/>
          <p:cNvSpPr txBox="1"/>
          <p:nvPr/>
        </p:nvSpPr>
        <p:spPr>
          <a:xfrm>
            <a:off x="731520" y="2746189"/>
            <a:ext cx="5616803" cy="722827"/>
          </a:xfrm>
          <a:prstGeom prst="rect">
            <a:avLst/>
          </a:prstGeom>
        </p:spPr>
        <p:txBody>
          <a:bodyPr wrap="square" lIns="0" tIns="0" rIns="0" bIns="0" rtlCol="0" anchor="t">
            <a:spAutoFit/>
          </a:bodyPr>
          <a:lstStyle/>
          <a:p>
            <a:pPr algn="ctr">
              <a:lnSpc>
                <a:spcPts val="2049"/>
              </a:lnSpc>
            </a:pPr>
            <a:r>
              <a:rPr lang="pl-PL" sz="3203" spc="-128" dirty="0">
                <a:solidFill>
                  <a:srgbClr val="0E2C8E"/>
                </a:solidFill>
                <a:latin typeface="Open Sans Bold"/>
              </a:rPr>
              <a:t>SMALL HOMELANDS</a:t>
            </a:r>
            <a:endParaRPr lang="en-US" sz="3203" spc="-128" dirty="0">
              <a:solidFill>
                <a:srgbClr val="0E2C8E"/>
              </a:solidFill>
              <a:latin typeface="Open Sans Bold"/>
            </a:endParaRPr>
          </a:p>
          <a:p>
            <a:pPr algn="ctr">
              <a:lnSpc>
                <a:spcPts val="2578"/>
              </a:lnSpc>
            </a:pPr>
            <a:endParaRPr lang="en-US" sz="3200" spc="-128" dirty="0">
              <a:solidFill>
                <a:srgbClr val="0E2C8E"/>
              </a:solidFill>
              <a:latin typeface="Open Sans Bold"/>
            </a:endParaRPr>
          </a:p>
          <a:p>
            <a:pPr algn="ctr">
              <a:lnSpc>
                <a:spcPts val="935"/>
              </a:lnSpc>
            </a:pPr>
            <a:r>
              <a:rPr lang="en-US" sz="1400" spc="-58" dirty="0">
                <a:solidFill>
                  <a:srgbClr val="0E2C8E"/>
                </a:solidFill>
                <a:latin typeface="Open Sans Bold"/>
              </a:rPr>
              <a:t>How to tell the story of your place on earth in an interesting way?</a:t>
            </a:r>
          </a:p>
        </p:txBody>
      </p:sp>
      <p:sp>
        <p:nvSpPr>
          <p:cNvPr id="21" name="TextBox 21"/>
          <p:cNvSpPr txBox="1"/>
          <p:nvPr/>
        </p:nvSpPr>
        <p:spPr>
          <a:xfrm>
            <a:off x="6473076" y="3648075"/>
            <a:ext cx="1777104" cy="744691"/>
          </a:xfrm>
          <a:prstGeom prst="rect">
            <a:avLst/>
          </a:prstGeom>
        </p:spPr>
        <p:txBody>
          <a:bodyPr lIns="0" tIns="0" rIns="0" bIns="0" rtlCol="0" anchor="t">
            <a:spAutoFit/>
          </a:bodyPr>
          <a:lstStyle/>
          <a:p>
            <a:pPr algn="ctr" rtl="0">
              <a:spcBef>
                <a:spcPts val="0"/>
              </a:spcBef>
              <a:spcAft>
                <a:spcPts val="0"/>
              </a:spcAft>
            </a:pPr>
            <a:r>
              <a:rPr lang="en-US" sz="1800" b="0" i="0" u="none" strike="noStrike" dirty="0">
                <a:solidFill>
                  <a:srgbClr val="FEFEFE"/>
                </a:solidFill>
                <a:effectLst/>
                <a:latin typeface="Sanchez" panose="020B0604020202020204" charset="-18"/>
              </a:rPr>
              <a:t>M2W1-M01</a:t>
            </a:r>
            <a:endParaRPr lang="en-US" sz="1600" b="0" dirty="0">
              <a:effectLst/>
            </a:endParaRPr>
          </a:p>
          <a:p>
            <a:br>
              <a:rPr lang="en-US" sz="1600" dirty="0"/>
            </a:br>
            <a:endParaRPr lang="en-US" sz="1439" spc="71" dirty="0">
              <a:solidFill>
                <a:srgbClr val="FEFEFE"/>
              </a:solidFill>
              <a:latin typeface="Sanchez"/>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6280" y="160926"/>
            <a:ext cx="3103438" cy="707890"/>
          </a:xfrm>
          <a:custGeom>
            <a:avLst/>
            <a:gdLst/>
            <a:ahLst/>
            <a:cxnLst/>
            <a:rect l="l" t="t" r="r" b="b"/>
            <a:pathLst>
              <a:path w="3103438" h="707890">
                <a:moveTo>
                  <a:pt x="0" y="0"/>
                </a:moveTo>
                <a:lnTo>
                  <a:pt x="3103438" y="0"/>
                </a:lnTo>
                <a:lnTo>
                  <a:pt x="3103438" y="707890"/>
                </a:lnTo>
                <a:lnTo>
                  <a:pt x="0" y="707890"/>
                </a:lnTo>
                <a:lnTo>
                  <a:pt x="0" y="0"/>
                </a:lnTo>
                <a:close/>
              </a:path>
            </a:pathLst>
          </a:custGeom>
          <a:blipFill>
            <a:blip r:embed="rId2"/>
            <a:stretch>
              <a:fillRect l="-16" r="-16"/>
            </a:stretch>
          </a:blipFill>
        </p:spPr>
        <p:txBody>
          <a:bodyPr/>
          <a:lstStyle/>
          <a:p>
            <a:endParaRPr lang="pl-PL"/>
          </a:p>
        </p:txBody>
      </p:sp>
      <p:grpSp>
        <p:nvGrpSpPr>
          <p:cNvPr id="3" name="Group 3"/>
          <p:cNvGrpSpPr/>
          <p:nvPr/>
        </p:nvGrpSpPr>
        <p:grpSpPr>
          <a:xfrm>
            <a:off x="596280" y="1103131"/>
            <a:ext cx="8683494" cy="5996628"/>
            <a:chOff x="0" y="0"/>
            <a:chExt cx="3216109" cy="2220973"/>
          </a:xfrm>
        </p:grpSpPr>
        <p:sp>
          <p:nvSpPr>
            <p:cNvPr id="4" name="Freeform 4"/>
            <p:cNvSpPr/>
            <p:nvPr/>
          </p:nvSpPr>
          <p:spPr>
            <a:xfrm>
              <a:off x="0" y="0"/>
              <a:ext cx="3216109" cy="2220973"/>
            </a:xfrm>
            <a:custGeom>
              <a:avLst/>
              <a:gdLst/>
              <a:ahLst/>
              <a:cxnLst/>
              <a:rect l="l" t="t" r="r" b="b"/>
              <a:pathLst>
                <a:path w="3216109" h="2220973">
                  <a:moveTo>
                    <a:pt x="0" y="0"/>
                  </a:moveTo>
                  <a:lnTo>
                    <a:pt x="3216109" y="0"/>
                  </a:lnTo>
                  <a:lnTo>
                    <a:pt x="3216109" y="2220973"/>
                  </a:lnTo>
                  <a:lnTo>
                    <a:pt x="0" y="2220973"/>
                  </a:lnTo>
                  <a:close/>
                </a:path>
              </a:pathLst>
            </a:custGeom>
            <a:solidFill>
              <a:srgbClr val="D9D9D9"/>
            </a:solidFill>
          </p:spPr>
          <p:txBody>
            <a:bodyPr/>
            <a:lstStyle/>
            <a:p>
              <a:endParaRPr lang="pl-PL"/>
            </a:p>
          </p:txBody>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grpSp>
        <p:nvGrpSpPr>
          <p:cNvPr id="6" name="Group 6"/>
          <p:cNvGrpSpPr/>
          <p:nvPr/>
        </p:nvGrpSpPr>
        <p:grpSpPr>
          <a:xfrm>
            <a:off x="1424057" y="2137332"/>
            <a:ext cx="5440478" cy="874999"/>
            <a:chOff x="0" y="0"/>
            <a:chExt cx="7253971" cy="1166665"/>
          </a:xfrm>
        </p:grpSpPr>
        <p:sp>
          <p:nvSpPr>
            <p:cNvPr id="7" name="Freeform 7"/>
            <p:cNvSpPr/>
            <p:nvPr/>
          </p:nvSpPr>
          <p:spPr>
            <a:xfrm>
              <a:off x="8536" y="8536"/>
              <a:ext cx="7236975" cy="1149615"/>
            </a:xfrm>
            <a:custGeom>
              <a:avLst/>
              <a:gdLst/>
              <a:ahLst/>
              <a:cxnLst/>
              <a:rect l="l" t="t" r="r" b="b"/>
              <a:pathLst>
                <a:path w="7236975" h="1149615">
                  <a:moveTo>
                    <a:pt x="0" y="114938"/>
                  </a:moveTo>
                  <a:cubicBezTo>
                    <a:pt x="0" y="51458"/>
                    <a:pt x="51458" y="0"/>
                    <a:pt x="114938" y="0"/>
                  </a:cubicBezTo>
                  <a:lnTo>
                    <a:pt x="7122038" y="0"/>
                  </a:lnTo>
                  <a:cubicBezTo>
                    <a:pt x="7185518" y="0"/>
                    <a:pt x="7236975" y="51458"/>
                    <a:pt x="7236975" y="114938"/>
                  </a:cubicBezTo>
                  <a:lnTo>
                    <a:pt x="7236975" y="1034678"/>
                  </a:lnTo>
                  <a:cubicBezTo>
                    <a:pt x="7236975" y="1098158"/>
                    <a:pt x="7185518" y="1149616"/>
                    <a:pt x="7122038" y="1149616"/>
                  </a:cubicBezTo>
                  <a:lnTo>
                    <a:pt x="114938" y="1149616"/>
                  </a:lnTo>
                  <a:cubicBezTo>
                    <a:pt x="51458" y="1149616"/>
                    <a:pt x="0" y="1098158"/>
                    <a:pt x="0" y="1034678"/>
                  </a:cubicBezTo>
                  <a:lnTo>
                    <a:pt x="0" y="114938"/>
                  </a:lnTo>
                  <a:close/>
                </a:path>
              </a:pathLst>
            </a:custGeom>
            <a:solidFill>
              <a:srgbClr val="D4A9AE"/>
            </a:solidFill>
          </p:spPr>
          <p:txBody>
            <a:bodyPr/>
            <a:lstStyle/>
            <a:p>
              <a:endParaRPr lang="pl-PL"/>
            </a:p>
          </p:txBody>
        </p:sp>
        <p:sp>
          <p:nvSpPr>
            <p:cNvPr id="8" name="Freeform 8"/>
            <p:cNvSpPr/>
            <p:nvPr/>
          </p:nvSpPr>
          <p:spPr>
            <a:xfrm>
              <a:off x="0" y="0"/>
              <a:ext cx="7254052" cy="1166689"/>
            </a:xfrm>
            <a:custGeom>
              <a:avLst/>
              <a:gdLst/>
              <a:ahLst/>
              <a:cxnLst/>
              <a:rect l="l" t="t" r="r" b="b"/>
              <a:pathLst>
                <a:path w="7254052" h="1166689">
                  <a:moveTo>
                    <a:pt x="0" y="123474"/>
                  </a:moveTo>
                  <a:cubicBezTo>
                    <a:pt x="0" y="55305"/>
                    <a:pt x="55305" y="0"/>
                    <a:pt x="123474" y="0"/>
                  </a:cubicBezTo>
                  <a:lnTo>
                    <a:pt x="123474" y="8536"/>
                  </a:lnTo>
                  <a:lnTo>
                    <a:pt x="123474" y="0"/>
                  </a:lnTo>
                  <a:lnTo>
                    <a:pt x="7130574" y="0"/>
                  </a:lnTo>
                  <a:lnTo>
                    <a:pt x="7130574" y="8536"/>
                  </a:lnTo>
                  <a:lnTo>
                    <a:pt x="7130574" y="0"/>
                  </a:lnTo>
                  <a:cubicBezTo>
                    <a:pt x="7198743" y="0"/>
                    <a:pt x="7254052" y="55305"/>
                    <a:pt x="7254052" y="123474"/>
                  </a:cubicBezTo>
                  <a:lnTo>
                    <a:pt x="7245511" y="123474"/>
                  </a:lnTo>
                  <a:lnTo>
                    <a:pt x="7254052" y="123474"/>
                  </a:lnTo>
                  <a:lnTo>
                    <a:pt x="7254052" y="1043214"/>
                  </a:lnTo>
                  <a:lnTo>
                    <a:pt x="7245511" y="1043214"/>
                  </a:lnTo>
                  <a:lnTo>
                    <a:pt x="7254052" y="1043214"/>
                  </a:lnTo>
                  <a:cubicBezTo>
                    <a:pt x="7254052" y="1111383"/>
                    <a:pt x="7198743" y="1166689"/>
                    <a:pt x="7130574" y="1166689"/>
                  </a:cubicBezTo>
                  <a:lnTo>
                    <a:pt x="7130574" y="1158152"/>
                  </a:lnTo>
                  <a:lnTo>
                    <a:pt x="7130574" y="1166689"/>
                  </a:lnTo>
                  <a:lnTo>
                    <a:pt x="123474" y="1166689"/>
                  </a:lnTo>
                  <a:lnTo>
                    <a:pt x="123474" y="1158152"/>
                  </a:lnTo>
                  <a:lnTo>
                    <a:pt x="123474" y="1166689"/>
                  </a:lnTo>
                  <a:cubicBezTo>
                    <a:pt x="55305" y="1166689"/>
                    <a:pt x="0" y="1111383"/>
                    <a:pt x="0" y="1043214"/>
                  </a:cubicBezTo>
                  <a:lnTo>
                    <a:pt x="8536" y="1043214"/>
                  </a:lnTo>
                  <a:lnTo>
                    <a:pt x="0" y="1043214"/>
                  </a:lnTo>
                  <a:lnTo>
                    <a:pt x="0" y="123474"/>
                  </a:lnTo>
                  <a:lnTo>
                    <a:pt x="8536" y="123474"/>
                  </a:lnTo>
                  <a:lnTo>
                    <a:pt x="0" y="123474"/>
                  </a:lnTo>
                  <a:moveTo>
                    <a:pt x="16952" y="123474"/>
                  </a:moveTo>
                  <a:lnTo>
                    <a:pt x="16952" y="1043214"/>
                  </a:lnTo>
                  <a:cubicBezTo>
                    <a:pt x="16952" y="1102005"/>
                    <a:pt x="64682" y="1149736"/>
                    <a:pt x="123474" y="1149736"/>
                  </a:cubicBezTo>
                  <a:lnTo>
                    <a:pt x="7130574" y="1149736"/>
                  </a:lnTo>
                  <a:cubicBezTo>
                    <a:pt x="7189365" y="1149736"/>
                    <a:pt x="7237095" y="1102005"/>
                    <a:pt x="7237095" y="1043214"/>
                  </a:cubicBezTo>
                  <a:lnTo>
                    <a:pt x="7237095" y="123474"/>
                  </a:lnTo>
                  <a:cubicBezTo>
                    <a:pt x="7237095" y="64682"/>
                    <a:pt x="7189365" y="16952"/>
                    <a:pt x="7130574" y="16952"/>
                  </a:cubicBezTo>
                  <a:lnTo>
                    <a:pt x="123474" y="16952"/>
                  </a:lnTo>
                  <a:cubicBezTo>
                    <a:pt x="64682" y="16952"/>
                    <a:pt x="16952" y="64682"/>
                    <a:pt x="16952" y="123474"/>
                  </a:cubicBezTo>
                  <a:close/>
                </a:path>
              </a:pathLst>
            </a:custGeom>
            <a:solidFill>
              <a:srgbClr val="FFFFFF"/>
            </a:solidFill>
          </p:spPr>
          <p:txBody>
            <a:bodyPr/>
            <a:lstStyle/>
            <a:p>
              <a:endParaRPr lang="pl-PL"/>
            </a:p>
          </p:txBody>
        </p:sp>
        <p:sp>
          <p:nvSpPr>
            <p:cNvPr id="9" name="TextBox 9"/>
            <p:cNvSpPr txBox="1"/>
            <p:nvPr/>
          </p:nvSpPr>
          <p:spPr>
            <a:xfrm>
              <a:off x="0" y="28575"/>
              <a:ext cx="7662592" cy="1203809"/>
            </a:xfrm>
            <a:prstGeom prst="rect">
              <a:avLst/>
            </a:prstGeom>
          </p:spPr>
          <p:txBody>
            <a:bodyPr lIns="50800" tIns="50800" rIns="50800" bIns="50800" rtlCol="0" anchor="ctr"/>
            <a:lstStyle/>
            <a:p>
              <a:pPr algn="l">
                <a:lnSpc>
                  <a:spcPts val="2534"/>
                </a:lnSpc>
              </a:pPr>
              <a:r>
                <a:rPr lang="pl-PL" sz="2346" spc="117" dirty="0">
                  <a:solidFill>
                    <a:srgbClr val="FEFEFE"/>
                  </a:solidFill>
                  <a:latin typeface="Sanchez"/>
                </a:rPr>
                <a:t>BEGINNING</a:t>
              </a:r>
              <a:endParaRPr lang="en-US" sz="2346" spc="117" dirty="0">
                <a:solidFill>
                  <a:srgbClr val="FEFEFE"/>
                </a:solidFill>
                <a:latin typeface="Sanchez"/>
              </a:endParaRPr>
            </a:p>
          </p:txBody>
        </p:sp>
      </p:grpSp>
      <p:grpSp>
        <p:nvGrpSpPr>
          <p:cNvPr id="10" name="Group 10"/>
          <p:cNvGrpSpPr/>
          <p:nvPr/>
        </p:nvGrpSpPr>
        <p:grpSpPr>
          <a:xfrm>
            <a:off x="1829385" y="3119207"/>
            <a:ext cx="5440478" cy="874999"/>
            <a:chOff x="0" y="0"/>
            <a:chExt cx="7253971" cy="1166665"/>
          </a:xfrm>
        </p:grpSpPr>
        <p:sp>
          <p:nvSpPr>
            <p:cNvPr id="11" name="Freeform 11"/>
            <p:cNvSpPr/>
            <p:nvPr/>
          </p:nvSpPr>
          <p:spPr>
            <a:xfrm>
              <a:off x="8536" y="8536"/>
              <a:ext cx="7236975" cy="1149615"/>
            </a:xfrm>
            <a:custGeom>
              <a:avLst/>
              <a:gdLst/>
              <a:ahLst/>
              <a:cxnLst/>
              <a:rect l="l" t="t" r="r" b="b"/>
              <a:pathLst>
                <a:path w="7236975" h="1149615">
                  <a:moveTo>
                    <a:pt x="0" y="114938"/>
                  </a:moveTo>
                  <a:cubicBezTo>
                    <a:pt x="0" y="51458"/>
                    <a:pt x="51458" y="0"/>
                    <a:pt x="114938" y="0"/>
                  </a:cubicBezTo>
                  <a:lnTo>
                    <a:pt x="7122038" y="0"/>
                  </a:lnTo>
                  <a:cubicBezTo>
                    <a:pt x="7185518" y="0"/>
                    <a:pt x="7236975" y="51458"/>
                    <a:pt x="7236975" y="114938"/>
                  </a:cubicBezTo>
                  <a:lnTo>
                    <a:pt x="7236975" y="1034678"/>
                  </a:lnTo>
                  <a:cubicBezTo>
                    <a:pt x="7236975" y="1098158"/>
                    <a:pt x="7185518" y="1149616"/>
                    <a:pt x="7122038" y="1149616"/>
                  </a:cubicBezTo>
                  <a:lnTo>
                    <a:pt x="114938" y="1149616"/>
                  </a:lnTo>
                  <a:cubicBezTo>
                    <a:pt x="51458" y="1149616"/>
                    <a:pt x="0" y="1098158"/>
                    <a:pt x="0" y="1034678"/>
                  </a:cubicBezTo>
                  <a:lnTo>
                    <a:pt x="0" y="114938"/>
                  </a:lnTo>
                  <a:close/>
                </a:path>
              </a:pathLst>
            </a:custGeom>
            <a:solidFill>
              <a:srgbClr val="AD8C90"/>
            </a:solidFill>
          </p:spPr>
          <p:txBody>
            <a:bodyPr/>
            <a:lstStyle/>
            <a:p>
              <a:endParaRPr lang="pl-PL"/>
            </a:p>
          </p:txBody>
        </p:sp>
        <p:sp>
          <p:nvSpPr>
            <p:cNvPr id="12" name="Freeform 12"/>
            <p:cNvSpPr/>
            <p:nvPr/>
          </p:nvSpPr>
          <p:spPr>
            <a:xfrm>
              <a:off x="0" y="0"/>
              <a:ext cx="7254052" cy="1166689"/>
            </a:xfrm>
            <a:custGeom>
              <a:avLst/>
              <a:gdLst/>
              <a:ahLst/>
              <a:cxnLst/>
              <a:rect l="l" t="t" r="r" b="b"/>
              <a:pathLst>
                <a:path w="7254052" h="1166689">
                  <a:moveTo>
                    <a:pt x="0" y="123474"/>
                  </a:moveTo>
                  <a:cubicBezTo>
                    <a:pt x="0" y="55305"/>
                    <a:pt x="55305" y="0"/>
                    <a:pt x="123474" y="0"/>
                  </a:cubicBezTo>
                  <a:lnTo>
                    <a:pt x="123474" y="8536"/>
                  </a:lnTo>
                  <a:lnTo>
                    <a:pt x="123474" y="0"/>
                  </a:lnTo>
                  <a:lnTo>
                    <a:pt x="7130574" y="0"/>
                  </a:lnTo>
                  <a:lnTo>
                    <a:pt x="7130574" y="8536"/>
                  </a:lnTo>
                  <a:lnTo>
                    <a:pt x="7130574" y="0"/>
                  </a:lnTo>
                  <a:cubicBezTo>
                    <a:pt x="7198743" y="0"/>
                    <a:pt x="7254052" y="55305"/>
                    <a:pt x="7254052" y="123474"/>
                  </a:cubicBezTo>
                  <a:lnTo>
                    <a:pt x="7245511" y="123474"/>
                  </a:lnTo>
                  <a:lnTo>
                    <a:pt x="7254052" y="123474"/>
                  </a:lnTo>
                  <a:lnTo>
                    <a:pt x="7254052" y="1043214"/>
                  </a:lnTo>
                  <a:lnTo>
                    <a:pt x="7245511" y="1043214"/>
                  </a:lnTo>
                  <a:lnTo>
                    <a:pt x="7254052" y="1043214"/>
                  </a:lnTo>
                  <a:cubicBezTo>
                    <a:pt x="7254052" y="1111383"/>
                    <a:pt x="7198743" y="1166689"/>
                    <a:pt x="7130574" y="1166689"/>
                  </a:cubicBezTo>
                  <a:lnTo>
                    <a:pt x="7130574" y="1158152"/>
                  </a:lnTo>
                  <a:lnTo>
                    <a:pt x="7130574" y="1166689"/>
                  </a:lnTo>
                  <a:lnTo>
                    <a:pt x="123474" y="1166689"/>
                  </a:lnTo>
                  <a:lnTo>
                    <a:pt x="123474" y="1158152"/>
                  </a:lnTo>
                  <a:lnTo>
                    <a:pt x="123474" y="1166689"/>
                  </a:lnTo>
                  <a:cubicBezTo>
                    <a:pt x="55305" y="1166689"/>
                    <a:pt x="0" y="1111383"/>
                    <a:pt x="0" y="1043214"/>
                  </a:cubicBezTo>
                  <a:lnTo>
                    <a:pt x="8536" y="1043214"/>
                  </a:lnTo>
                  <a:lnTo>
                    <a:pt x="0" y="1043214"/>
                  </a:lnTo>
                  <a:lnTo>
                    <a:pt x="0" y="123474"/>
                  </a:lnTo>
                  <a:lnTo>
                    <a:pt x="8536" y="123474"/>
                  </a:lnTo>
                  <a:lnTo>
                    <a:pt x="0" y="123474"/>
                  </a:lnTo>
                  <a:moveTo>
                    <a:pt x="16952" y="123474"/>
                  </a:moveTo>
                  <a:lnTo>
                    <a:pt x="16952" y="1043214"/>
                  </a:lnTo>
                  <a:cubicBezTo>
                    <a:pt x="16952" y="1102005"/>
                    <a:pt x="64682" y="1149736"/>
                    <a:pt x="123474" y="1149736"/>
                  </a:cubicBezTo>
                  <a:lnTo>
                    <a:pt x="7130574" y="1149736"/>
                  </a:lnTo>
                  <a:cubicBezTo>
                    <a:pt x="7189365" y="1149736"/>
                    <a:pt x="7237095" y="1102005"/>
                    <a:pt x="7237095" y="1043214"/>
                  </a:cubicBezTo>
                  <a:lnTo>
                    <a:pt x="7237095" y="123474"/>
                  </a:lnTo>
                  <a:cubicBezTo>
                    <a:pt x="7237095" y="64682"/>
                    <a:pt x="7189365" y="16952"/>
                    <a:pt x="7130574" y="16952"/>
                  </a:cubicBezTo>
                  <a:lnTo>
                    <a:pt x="123474" y="16952"/>
                  </a:lnTo>
                  <a:cubicBezTo>
                    <a:pt x="64682" y="16952"/>
                    <a:pt x="16952" y="64682"/>
                    <a:pt x="16952" y="123474"/>
                  </a:cubicBezTo>
                  <a:close/>
                </a:path>
              </a:pathLst>
            </a:custGeom>
            <a:solidFill>
              <a:srgbClr val="FFFFFF"/>
            </a:solidFill>
          </p:spPr>
          <p:txBody>
            <a:bodyPr/>
            <a:lstStyle/>
            <a:p>
              <a:endParaRPr lang="pl-PL"/>
            </a:p>
          </p:txBody>
        </p:sp>
        <p:sp>
          <p:nvSpPr>
            <p:cNvPr id="13" name="TextBox 13"/>
            <p:cNvSpPr txBox="1"/>
            <p:nvPr/>
          </p:nvSpPr>
          <p:spPr>
            <a:xfrm>
              <a:off x="0" y="28575"/>
              <a:ext cx="7662592" cy="1203809"/>
            </a:xfrm>
            <a:prstGeom prst="rect">
              <a:avLst/>
            </a:prstGeom>
          </p:spPr>
          <p:txBody>
            <a:bodyPr lIns="50800" tIns="50800" rIns="50800" bIns="50800" rtlCol="0" anchor="ctr"/>
            <a:lstStyle/>
            <a:p>
              <a:pPr algn="l">
                <a:lnSpc>
                  <a:spcPts val="2534"/>
                </a:lnSpc>
              </a:pPr>
              <a:r>
                <a:rPr lang="en-US" sz="2346" spc="117">
                  <a:solidFill>
                    <a:srgbClr val="FEFEFE"/>
                  </a:solidFill>
                  <a:latin typeface="Sanchez"/>
                </a:rPr>
                <a:t>PROBLEM</a:t>
              </a:r>
            </a:p>
          </p:txBody>
        </p:sp>
      </p:grpSp>
      <p:grpSp>
        <p:nvGrpSpPr>
          <p:cNvPr id="14" name="Group 14"/>
          <p:cNvGrpSpPr/>
          <p:nvPr/>
        </p:nvGrpSpPr>
        <p:grpSpPr>
          <a:xfrm>
            <a:off x="2234712" y="4101445"/>
            <a:ext cx="5440478" cy="874999"/>
            <a:chOff x="0" y="0"/>
            <a:chExt cx="7253971" cy="1166665"/>
          </a:xfrm>
        </p:grpSpPr>
        <p:sp>
          <p:nvSpPr>
            <p:cNvPr id="15" name="Freeform 15"/>
            <p:cNvSpPr/>
            <p:nvPr/>
          </p:nvSpPr>
          <p:spPr>
            <a:xfrm>
              <a:off x="8536" y="8536"/>
              <a:ext cx="7236975" cy="1149615"/>
            </a:xfrm>
            <a:custGeom>
              <a:avLst/>
              <a:gdLst/>
              <a:ahLst/>
              <a:cxnLst/>
              <a:rect l="l" t="t" r="r" b="b"/>
              <a:pathLst>
                <a:path w="7236975" h="1149615">
                  <a:moveTo>
                    <a:pt x="0" y="114938"/>
                  </a:moveTo>
                  <a:cubicBezTo>
                    <a:pt x="0" y="51458"/>
                    <a:pt x="51458" y="0"/>
                    <a:pt x="114938" y="0"/>
                  </a:cubicBezTo>
                  <a:lnTo>
                    <a:pt x="7122038" y="0"/>
                  </a:lnTo>
                  <a:cubicBezTo>
                    <a:pt x="7185518" y="0"/>
                    <a:pt x="7236975" y="51458"/>
                    <a:pt x="7236975" y="114938"/>
                  </a:cubicBezTo>
                  <a:lnTo>
                    <a:pt x="7236975" y="1034678"/>
                  </a:lnTo>
                  <a:cubicBezTo>
                    <a:pt x="7236975" y="1098158"/>
                    <a:pt x="7185518" y="1149616"/>
                    <a:pt x="7122038" y="1149616"/>
                  </a:cubicBezTo>
                  <a:lnTo>
                    <a:pt x="114938" y="1149616"/>
                  </a:lnTo>
                  <a:cubicBezTo>
                    <a:pt x="51458" y="1149616"/>
                    <a:pt x="0" y="1098158"/>
                    <a:pt x="0" y="1034678"/>
                  </a:cubicBezTo>
                  <a:lnTo>
                    <a:pt x="0" y="114938"/>
                  </a:lnTo>
                  <a:close/>
                </a:path>
              </a:pathLst>
            </a:custGeom>
            <a:solidFill>
              <a:srgbClr val="D4A9AE"/>
            </a:solidFill>
          </p:spPr>
          <p:txBody>
            <a:bodyPr/>
            <a:lstStyle/>
            <a:p>
              <a:endParaRPr lang="pl-PL"/>
            </a:p>
          </p:txBody>
        </p:sp>
        <p:sp>
          <p:nvSpPr>
            <p:cNvPr id="16" name="Freeform 16"/>
            <p:cNvSpPr/>
            <p:nvPr/>
          </p:nvSpPr>
          <p:spPr>
            <a:xfrm>
              <a:off x="0" y="0"/>
              <a:ext cx="7254052" cy="1166689"/>
            </a:xfrm>
            <a:custGeom>
              <a:avLst/>
              <a:gdLst/>
              <a:ahLst/>
              <a:cxnLst/>
              <a:rect l="l" t="t" r="r" b="b"/>
              <a:pathLst>
                <a:path w="7254052" h="1166689">
                  <a:moveTo>
                    <a:pt x="0" y="123474"/>
                  </a:moveTo>
                  <a:cubicBezTo>
                    <a:pt x="0" y="55305"/>
                    <a:pt x="55305" y="0"/>
                    <a:pt x="123474" y="0"/>
                  </a:cubicBezTo>
                  <a:lnTo>
                    <a:pt x="123474" y="8536"/>
                  </a:lnTo>
                  <a:lnTo>
                    <a:pt x="123474" y="0"/>
                  </a:lnTo>
                  <a:lnTo>
                    <a:pt x="7130574" y="0"/>
                  </a:lnTo>
                  <a:lnTo>
                    <a:pt x="7130574" y="8536"/>
                  </a:lnTo>
                  <a:lnTo>
                    <a:pt x="7130574" y="0"/>
                  </a:lnTo>
                  <a:cubicBezTo>
                    <a:pt x="7198743" y="0"/>
                    <a:pt x="7254052" y="55305"/>
                    <a:pt x="7254052" y="123474"/>
                  </a:cubicBezTo>
                  <a:lnTo>
                    <a:pt x="7245511" y="123474"/>
                  </a:lnTo>
                  <a:lnTo>
                    <a:pt x="7254052" y="123474"/>
                  </a:lnTo>
                  <a:lnTo>
                    <a:pt x="7254052" y="1043214"/>
                  </a:lnTo>
                  <a:lnTo>
                    <a:pt x="7245511" y="1043214"/>
                  </a:lnTo>
                  <a:lnTo>
                    <a:pt x="7254052" y="1043214"/>
                  </a:lnTo>
                  <a:cubicBezTo>
                    <a:pt x="7254052" y="1111383"/>
                    <a:pt x="7198743" y="1166689"/>
                    <a:pt x="7130574" y="1166689"/>
                  </a:cubicBezTo>
                  <a:lnTo>
                    <a:pt x="7130574" y="1158152"/>
                  </a:lnTo>
                  <a:lnTo>
                    <a:pt x="7130574" y="1166689"/>
                  </a:lnTo>
                  <a:lnTo>
                    <a:pt x="123474" y="1166689"/>
                  </a:lnTo>
                  <a:lnTo>
                    <a:pt x="123474" y="1158152"/>
                  </a:lnTo>
                  <a:lnTo>
                    <a:pt x="123474" y="1166689"/>
                  </a:lnTo>
                  <a:cubicBezTo>
                    <a:pt x="55305" y="1166689"/>
                    <a:pt x="0" y="1111383"/>
                    <a:pt x="0" y="1043214"/>
                  </a:cubicBezTo>
                  <a:lnTo>
                    <a:pt x="8536" y="1043214"/>
                  </a:lnTo>
                  <a:lnTo>
                    <a:pt x="0" y="1043214"/>
                  </a:lnTo>
                  <a:lnTo>
                    <a:pt x="0" y="123474"/>
                  </a:lnTo>
                  <a:lnTo>
                    <a:pt x="8536" y="123474"/>
                  </a:lnTo>
                  <a:lnTo>
                    <a:pt x="0" y="123474"/>
                  </a:lnTo>
                  <a:moveTo>
                    <a:pt x="16952" y="123474"/>
                  </a:moveTo>
                  <a:lnTo>
                    <a:pt x="16952" y="1043214"/>
                  </a:lnTo>
                  <a:cubicBezTo>
                    <a:pt x="16952" y="1102005"/>
                    <a:pt x="64682" y="1149736"/>
                    <a:pt x="123474" y="1149736"/>
                  </a:cubicBezTo>
                  <a:lnTo>
                    <a:pt x="7130574" y="1149736"/>
                  </a:lnTo>
                  <a:cubicBezTo>
                    <a:pt x="7189365" y="1149736"/>
                    <a:pt x="7237095" y="1102005"/>
                    <a:pt x="7237095" y="1043214"/>
                  </a:cubicBezTo>
                  <a:lnTo>
                    <a:pt x="7237095" y="123474"/>
                  </a:lnTo>
                  <a:cubicBezTo>
                    <a:pt x="7237095" y="64682"/>
                    <a:pt x="7189365" y="16952"/>
                    <a:pt x="7130574" y="16952"/>
                  </a:cubicBezTo>
                  <a:lnTo>
                    <a:pt x="123474" y="16952"/>
                  </a:lnTo>
                  <a:cubicBezTo>
                    <a:pt x="64682" y="16952"/>
                    <a:pt x="16952" y="64682"/>
                    <a:pt x="16952" y="123474"/>
                  </a:cubicBezTo>
                  <a:close/>
                </a:path>
              </a:pathLst>
            </a:custGeom>
            <a:solidFill>
              <a:srgbClr val="FFFFFF"/>
            </a:solidFill>
          </p:spPr>
          <p:txBody>
            <a:bodyPr/>
            <a:lstStyle/>
            <a:p>
              <a:endParaRPr lang="pl-PL"/>
            </a:p>
          </p:txBody>
        </p:sp>
        <p:sp>
          <p:nvSpPr>
            <p:cNvPr id="17" name="TextBox 17"/>
            <p:cNvSpPr txBox="1"/>
            <p:nvPr/>
          </p:nvSpPr>
          <p:spPr>
            <a:xfrm>
              <a:off x="0" y="28575"/>
              <a:ext cx="7662592" cy="1203809"/>
            </a:xfrm>
            <a:prstGeom prst="rect">
              <a:avLst/>
            </a:prstGeom>
          </p:spPr>
          <p:txBody>
            <a:bodyPr lIns="50800" tIns="50800" rIns="50800" bIns="50800" rtlCol="0" anchor="ctr"/>
            <a:lstStyle/>
            <a:p>
              <a:pPr algn="l">
                <a:lnSpc>
                  <a:spcPts val="2534"/>
                </a:lnSpc>
              </a:pPr>
              <a:r>
                <a:rPr lang="pl-PL" sz="2346" spc="117" dirty="0">
                  <a:solidFill>
                    <a:srgbClr val="FEFEFE"/>
                  </a:solidFill>
                  <a:latin typeface="Sanchez"/>
                </a:rPr>
                <a:t>FAILED ATTEMPT OF SOLVING THE PROBLEM</a:t>
              </a:r>
              <a:endParaRPr lang="en-US" sz="2346" spc="117" dirty="0">
                <a:solidFill>
                  <a:srgbClr val="FEFEFE"/>
                </a:solidFill>
                <a:latin typeface="Sanchez"/>
              </a:endParaRPr>
            </a:p>
          </p:txBody>
        </p:sp>
      </p:grpSp>
      <p:grpSp>
        <p:nvGrpSpPr>
          <p:cNvPr id="18" name="Group 18"/>
          <p:cNvGrpSpPr/>
          <p:nvPr/>
        </p:nvGrpSpPr>
        <p:grpSpPr>
          <a:xfrm>
            <a:off x="2640040" y="5083319"/>
            <a:ext cx="5440478" cy="874999"/>
            <a:chOff x="0" y="0"/>
            <a:chExt cx="7253971" cy="1166665"/>
          </a:xfrm>
        </p:grpSpPr>
        <p:sp>
          <p:nvSpPr>
            <p:cNvPr id="19" name="Freeform 19"/>
            <p:cNvSpPr/>
            <p:nvPr/>
          </p:nvSpPr>
          <p:spPr>
            <a:xfrm>
              <a:off x="8536" y="8536"/>
              <a:ext cx="7236975" cy="1149615"/>
            </a:xfrm>
            <a:custGeom>
              <a:avLst/>
              <a:gdLst/>
              <a:ahLst/>
              <a:cxnLst/>
              <a:rect l="l" t="t" r="r" b="b"/>
              <a:pathLst>
                <a:path w="7236975" h="1149615">
                  <a:moveTo>
                    <a:pt x="0" y="114938"/>
                  </a:moveTo>
                  <a:cubicBezTo>
                    <a:pt x="0" y="51458"/>
                    <a:pt x="51458" y="0"/>
                    <a:pt x="114938" y="0"/>
                  </a:cubicBezTo>
                  <a:lnTo>
                    <a:pt x="7122038" y="0"/>
                  </a:lnTo>
                  <a:cubicBezTo>
                    <a:pt x="7185518" y="0"/>
                    <a:pt x="7236975" y="51458"/>
                    <a:pt x="7236975" y="114938"/>
                  </a:cubicBezTo>
                  <a:lnTo>
                    <a:pt x="7236975" y="1034678"/>
                  </a:lnTo>
                  <a:cubicBezTo>
                    <a:pt x="7236975" y="1098158"/>
                    <a:pt x="7185518" y="1149616"/>
                    <a:pt x="7122038" y="1149616"/>
                  </a:cubicBezTo>
                  <a:lnTo>
                    <a:pt x="114938" y="1149616"/>
                  </a:lnTo>
                  <a:cubicBezTo>
                    <a:pt x="51458" y="1149616"/>
                    <a:pt x="0" y="1098158"/>
                    <a:pt x="0" y="1034678"/>
                  </a:cubicBezTo>
                  <a:lnTo>
                    <a:pt x="0" y="114938"/>
                  </a:lnTo>
                  <a:close/>
                </a:path>
              </a:pathLst>
            </a:custGeom>
            <a:solidFill>
              <a:srgbClr val="DF898A"/>
            </a:solidFill>
          </p:spPr>
          <p:txBody>
            <a:bodyPr/>
            <a:lstStyle/>
            <a:p>
              <a:endParaRPr lang="pl-PL"/>
            </a:p>
          </p:txBody>
        </p:sp>
        <p:sp>
          <p:nvSpPr>
            <p:cNvPr id="20" name="Freeform 20"/>
            <p:cNvSpPr/>
            <p:nvPr/>
          </p:nvSpPr>
          <p:spPr>
            <a:xfrm>
              <a:off x="0" y="0"/>
              <a:ext cx="7254052" cy="1166689"/>
            </a:xfrm>
            <a:custGeom>
              <a:avLst/>
              <a:gdLst/>
              <a:ahLst/>
              <a:cxnLst/>
              <a:rect l="l" t="t" r="r" b="b"/>
              <a:pathLst>
                <a:path w="7254052" h="1166689">
                  <a:moveTo>
                    <a:pt x="0" y="123474"/>
                  </a:moveTo>
                  <a:cubicBezTo>
                    <a:pt x="0" y="55305"/>
                    <a:pt x="55305" y="0"/>
                    <a:pt x="123474" y="0"/>
                  </a:cubicBezTo>
                  <a:lnTo>
                    <a:pt x="123474" y="8536"/>
                  </a:lnTo>
                  <a:lnTo>
                    <a:pt x="123474" y="0"/>
                  </a:lnTo>
                  <a:lnTo>
                    <a:pt x="7130574" y="0"/>
                  </a:lnTo>
                  <a:lnTo>
                    <a:pt x="7130574" y="8536"/>
                  </a:lnTo>
                  <a:lnTo>
                    <a:pt x="7130574" y="0"/>
                  </a:lnTo>
                  <a:cubicBezTo>
                    <a:pt x="7198743" y="0"/>
                    <a:pt x="7254052" y="55305"/>
                    <a:pt x="7254052" y="123474"/>
                  </a:cubicBezTo>
                  <a:lnTo>
                    <a:pt x="7245511" y="123474"/>
                  </a:lnTo>
                  <a:lnTo>
                    <a:pt x="7254052" y="123474"/>
                  </a:lnTo>
                  <a:lnTo>
                    <a:pt x="7254052" y="1043214"/>
                  </a:lnTo>
                  <a:lnTo>
                    <a:pt x="7245511" y="1043214"/>
                  </a:lnTo>
                  <a:lnTo>
                    <a:pt x="7254052" y="1043214"/>
                  </a:lnTo>
                  <a:cubicBezTo>
                    <a:pt x="7254052" y="1111383"/>
                    <a:pt x="7198743" y="1166689"/>
                    <a:pt x="7130574" y="1166689"/>
                  </a:cubicBezTo>
                  <a:lnTo>
                    <a:pt x="7130574" y="1158152"/>
                  </a:lnTo>
                  <a:lnTo>
                    <a:pt x="7130574" y="1166689"/>
                  </a:lnTo>
                  <a:lnTo>
                    <a:pt x="123474" y="1166689"/>
                  </a:lnTo>
                  <a:lnTo>
                    <a:pt x="123474" y="1158152"/>
                  </a:lnTo>
                  <a:lnTo>
                    <a:pt x="123474" y="1166689"/>
                  </a:lnTo>
                  <a:cubicBezTo>
                    <a:pt x="55305" y="1166689"/>
                    <a:pt x="0" y="1111383"/>
                    <a:pt x="0" y="1043214"/>
                  </a:cubicBezTo>
                  <a:lnTo>
                    <a:pt x="8536" y="1043214"/>
                  </a:lnTo>
                  <a:lnTo>
                    <a:pt x="0" y="1043214"/>
                  </a:lnTo>
                  <a:lnTo>
                    <a:pt x="0" y="123474"/>
                  </a:lnTo>
                  <a:lnTo>
                    <a:pt x="8536" y="123474"/>
                  </a:lnTo>
                  <a:lnTo>
                    <a:pt x="0" y="123474"/>
                  </a:lnTo>
                  <a:moveTo>
                    <a:pt x="16952" y="123474"/>
                  </a:moveTo>
                  <a:lnTo>
                    <a:pt x="16952" y="1043214"/>
                  </a:lnTo>
                  <a:cubicBezTo>
                    <a:pt x="16952" y="1102005"/>
                    <a:pt x="64682" y="1149736"/>
                    <a:pt x="123474" y="1149736"/>
                  </a:cubicBezTo>
                  <a:lnTo>
                    <a:pt x="7130574" y="1149736"/>
                  </a:lnTo>
                  <a:cubicBezTo>
                    <a:pt x="7189365" y="1149736"/>
                    <a:pt x="7237095" y="1102005"/>
                    <a:pt x="7237095" y="1043214"/>
                  </a:cubicBezTo>
                  <a:lnTo>
                    <a:pt x="7237095" y="123474"/>
                  </a:lnTo>
                  <a:cubicBezTo>
                    <a:pt x="7237095" y="64682"/>
                    <a:pt x="7189365" y="16952"/>
                    <a:pt x="7130574" y="16952"/>
                  </a:cubicBezTo>
                  <a:lnTo>
                    <a:pt x="123474" y="16952"/>
                  </a:lnTo>
                  <a:cubicBezTo>
                    <a:pt x="64682" y="16952"/>
                    <a:pt x="16952" y="64682"/>
                    <a:pt x="16952" y="123474"/>
                  </a:cubicBezTo>
                  <a:close/>
                </a:path>
              </a:pathLst>
            </a:custGeom>
            <a:solidFill>
              <a:srgbClr val="FFFFFF"/>
            </a:solidFill>
          </p:spPr>
          <p:txBody>
            <a:bodyPr/>
            <a:lstStyle/>
            <a:p>
              <a:endParaRPr lang="pl-PL"/>
            </a:p>
          </p:txBody>
        </p:sp>
        <p:sp>
          <p:nvSpPr>
            <p:cNvPr id="21" name="TextBox 21"/>
            <p:cNvSpPr txBox="1"/>
            <p:nvPr/>
          </p:nvSpPr>
          <p:spPr>
            <a:xfrm>
              <a:off x="0" y="28575"/>
              <a:ext cx="7662592" cy="1203809"/>
            </a:xfrm>
            <a:prstGeom prst="rect">
              <a:avLst/>
            </a:prstGeom>
          </p:spPr>
          <p:txBody>
            <a:bodyPr lIns="50800" tIns="50800" rIns="50800" bIns="50800" rtlCol="0" anchor="ctr"/>
            <a:lstStyle/>
            <a:p>
              <a:pPr algn="l">
                <a:lnSpc>
                  <a:spcPts val="2534"/>
                </a:lnSpc>
              </a:pPr>
              <a:r>
                <a:rPr lang="pl-PL" sz="2346" spc="117" dirty="0">
                  <a:solidFill>
                    <a:srgbClr val="FEFEFE"/>
                  </a:solidFill>
                  <a:latin typeface="Sanchez"/>
                </a:rPr>
                <a:t>SOLVING THE PROBLEM</a:t>
              </a:r>
              <a:endParaRPr lang="en-US" sz="2346" spc="117" dirty="0">
                <a:solidFill>
                  <a:srgbClr val="FEFEFE"/>
                </a:solidFill>
                <a:latin typeface="Sanchez"/>
              </a:endParaRPr>
            </a:p>
          </p:txBody>
        </p:sp>
      </p:grpSp>
      <p:grpSp>
        <p:nvGrpSpPr>
          <p:cNvPr id="22" name="Group 22"/>
          <p:cNvGrpSpPr/>
          <p:nvPr/>
        </p:nvGrpSpPr>
        <p:grpSpPr>
          <a:xfrm>
            <a:off x="3045368" y="6065557"/>
            <a:ext cx="5440478" cy="874999"/>
            <a:chOff x="0" y="0"/>
            <a:chExt cx="7253971" cy="1166665"/>
          </a:xfrm>
        </p:grpSpPr>
        <p:sp>
          <p:nvSpPr>
            <p:cNvPr id="23" name="Freeform 23"/>
            <p:cNvSpPr/>
            <p:nvPr/>
          </p:nvSpPr>
          <p:spPr>
            <a:xfrm>
              <a:off x="8536" y="8536"/>
              <a:ext cx="7236975" cy="1149615"/>
            </a:xfrm>
            <a:custGeom>
              <a:avLst/>
              <a:gdLst/>
              <a:ahLst/>
              <a:cxnLst/>
              <a:rect l="l" t="t" r="r" b="b"/>
              <a:pathLst>
                <a:path w="7236975" h="1149615">
                  <a:moveTo>
                    <a:pt x="0" y="114938"/>
                  </a:moveTo>
                  <a:cubicBezTo>
                    <a:pt x="0" y="51458"/>
                    <a:pt x="51458" y="0"/>
                    <a:pt x="114938" y="0"/>
                  </a:cubicBezTo>
                  <a:lnTo>
                    <a:pt x="7122038" y="0"/>
                  </a:lnTo>
                  <a:cubicBezTo>
                    <a:pt x="7185518" y="0"/>
                    <a:pt x="7236975" y="51458"/>
                    <a:pt x="7236975" y="114938"/>
                  </a:cubicBezTo>
                  <a:lnTo>
                    <a:pt x="7236975" y="1034678"/>
                  </a:lnTo>
                  <a:cubicBezTo>
                    <a:pt x="7236975" y="1098158"/>
                    <a:pt x="7185518" y="1149616"/>
                    <a:pt x="7122038" y="1149616"/>
                  </a:cubicBezTo>
                  <a:lnTo>
                    <a:pt x="114938" y="1149616"/>
                  </a:lnTo>
                  <a:cubicBezTo>
                    <a:pt x="51458" y="1149616"/>
                    <a:pt x="0" y="1098158"/>
                    <a:pt x="0" y="1034678"/>
                  </a:cubicBezTo>
                  <a:lnTo>
                    <a:pt x="0" y="114938"/>
                  </a:lnTo>
                  <a:close/>
                </a:path>
              </a:pathLst>
            </a:custGeom>
            <a:solidFill>
              <a:srgbClr val="AD8C90"/>
            </a:solidFill>
          </p:spPr>
          <p:txBody>
            <a:bodyPr/>
            <a:lstStyle/>
            <a:p>
              <a:endParaRPr lang="pl-PL"/>
            </a:p>
          </p:txBody>
        </p:sp>
        <p:sp>
          <p:nvSpPr>
            <p:cNvPr id="24" name="Freeform 24"/>
            <p:cNvSpPr/>
            <p:nvPr/>
          </p:nvSpPr>
          <p:spPr>
            <a:xfrm>
              <a:off x="0" y="0"/>
              <a:ext cx="7254052" cy="1166689"/>
            </a:xfrm>
            <a:custGeom>
              <a:avLst/>
              <a:gdLst/>
              <a:ahLst/>
              <a:cxnLst/>
              <a:rect l="l" t="t" r="r" b="b"/>
              <a:pathLst>
                <a:path w="7254052" h="1166689">
                  <a:moveTo>
                    <a:pt x="0" y="123474"/>
                  </a:moveTo>
                  <a:cubicBezTo>
                    <a:pt x="0" y="55305"/>
                    <a:pt x="55305" y="0"/>
                    <a:pt x="123474" y="0"/>
                  </a:cubicBezTo>
                  <a:lnTo>
                    <a:pt x="123474" y="8536"/>
                  </a:lnTo>
                  <a:lnTo>
                    <a:pt x="123474" y="0"/>
                  </a:lnTo>
                  <a:lnTo>
                    <a:pt x="7130574" y="0"/>
                  </a:lnTo>
                  <a:lnTo>
                    <a:pt x="7130574" y="8536"/>
                  </a:lnTo>
                  <a:lnTo>
                    <a:pt x="7130574" y="0"/>
                  </a:lnTo>
                  <a:cubicBezTo>
                    <a:pt x="7198743" y="0"/>
                    <a:pt x="7254052" y="55305"/>
                    <a:pt x="7254052" y="123474"/>
                  </a:cubicBezTo>
                  <a:lnTo>
                    <a:pt x="7245511" y="123474"/>
                  </a:lnTo>
                  <a:lnTo>
                    <a:pt x="7254052" y="123474"/>
                  </a:lnTo>
                  <a:lnTo>
                    <a:pt x="7254052" y="1043214"/>
                  </a:lnTo>
                  <a:lnTo>
                    <a:pt x="7245511" y="1043214"/>
                  </a:lnTo>
                  <a:lnTo>
                    <a:pt x="7254052" y="1043214"/>
                  </a:lnTo>
                  <a:cubicBezTo>
                    <a:pt x="7254052" y="1111383"/>
                    <a:pt x="7198743" y="1166689"/>
                    <a:pt x="7130574" y="1166689"/>
                  </a:cubicBezTo>
                  <a:lnTo>
                    <a:pt x="7130574" y="1158152"/>
                  </a:lnTo>
                  <a:lnTo>
                    <a:pt x="7130574" y="1166689"/>
                  </a:lnTo>
                  <a:lnTo>
                    <a:pt x="123474" y="1166689"/>
                  </a:lnTo>
                  <a:lnTo>
                    <a:pt x="123474" y="1158152"/>
                  </a:lnTo>
                  <a:lnTo>
                    <a:pt x="123474" y="1166689"/>
                  </a:lnTo>
                  <a:cubicBezTo>
                    <a:pt x="55305" y="1166689"/>
                    <a:pt x="0" y="1111383"/>
                    <a:pt x="0" y="1043214"/>
                  </a:cubicBezTo>
                  <a:lnTo>
                    <a:pt x="8536" y="1043214"/>
                  </a:lnTo>
                  <a:lnTo>
                    <a:pt x="0" y="1043214"/>
                  </a:lnTo>
                  <a:lnTo>
                    <a:pt x="0" y="123474"/>
                  </a:lnTo>
                  <a:lnTo>
                    <a:pt x="8536" y="123474"/>
                  </a:lnTo>
                  <a:lnTo>
                    <a:pt x="0" y="123474"/>
                  </a:lnTo>
                  <a:moveTo>
                    <a:pt x="16952" y="123474"/>
                  </a:moveTo>
                  <a:lnTo>
                    <a:pt x="16952" y="1043214"/>
                  </a:lnTo>
                  <a:cubicBezTo>
                    <a:pt x="16952" y="1102005"/>
                    <a:pt x="64682" y="1149736"/>
                    <a:pt x="123474" y="1149736"/>
                  </a:cubicBezTo>
                  <a:lnTo>
                    <a:pt x="7130574" y="1149736"/>
                  </a:lnTo>
                  <a:cubicBezTo>
                    <a:pt x="7189365" y="1149736"/>
                    <a:pt x="7237095" y="1102005"/>
                    <a:pt x="7237095" y="1043214"/>
                  </a:cubicBezTo>
                  <a:lnTo>
                    <a:pt x="7237095" y="123474"/>
                  </a:lnTo>
                  <a:cubicBezTo>
                    <a:pt x="7237095" y="64682"/>
                    <a:pt x="7189365" y="16952"/>
                    <a:pt x="7130574" y="16952"/>
                  </a:cubicBezTo>
                  <a:lnTo>
                    <a:pt x="123474" y="16952"/>
                  </a:lnTo>
                  <a:cubicBezTo>
                    <a:pt x="64682" y="16952"/>
                    <a:pt x="16952" y="64682"/>
                    <a:pt x="16952" y="123474"/>
                  </a:cubicBezTo>
                  <a:close/>
                </a:path>
              </a:pathLst>
            </a:custGeom>
            <a:solidFill>
              <a:srgbClr val="FFFFFF"/>
            </a:solidFill>
          </p:spPr>
          <p:txBody>
            <a:bodyPr/>
            <a:lstStyle/>
            <a:p>
              <a:endParaRPr lang="pl-PL"/>
            </a:p>
          </p:txBody>
        </p:sp>
        <p:sp>
          <p:nvSpPr>
            <p:cNvPr id="25" name="TextBox 25"/>
            <p:cNvSpPr txBox="1"/>
            <p:nvPr/>
          </p:nvSpPr>
          <p:spPr>
            <a:xfrm>
              <a:off x="0" y="28575"/>
              <a:ext cx="7662592" cy="1203809"/>
            </a:xfrm>
            <a:prstGeom prst="rect">
              <a:avLst/>
            </a:prstGeom>
          </p:spPr>
          <p:txBody>
            <a:bodyPr lIns="50800" tIns="50800" rIns="50800" bIns="50800" rtlCol="0" anchor="ctr"/>
            <a:lstStyle/>
            <a:p>
              <a:pPr algn="l">
                <a:lnSpc>
                  <a:spcPts val="2534"/>
                </a:lnSpc>
              </a:pPr>
              <a:r>
                <a:rPr lang="pl-PL" sz="2346" spc="117" dirty="0">
                  <a:solidFill>
                    <a:srgbClr val="FEFEFE"/>
                  </a:solidFill>
                  <a:latin typeface="Sanchez"/>
                </a:rPr>
                <a:t>CONCLUSION</a:t>
              </a:r>
              <a:r>
                <a:rPr lang="en-US" sz="2346" spc="117" dirty="0">
                  <a:solidFill>
                    <a:srgbClr val="FEFEFE"/>
                  </a:solidFill>
                  <a:latin typeface="Sanchez"/>
                </a:rPr>
                <a:t>	</a:t>
              </a:r>
            </a:p>
          </p:txBody>
        </p:sp>
      </p:grpSp>
      <p:sp>
        <p:nvSpPr>
          <p:cNvPr id="26" name="Freeform 26"/>
          <p:cNvSpPr/>
          <p:nvPr/>
        </p:nvSpPr>
        <p:spPr>
          <a:xfrm>
            <a:off x="6291624" y="2767317"/>
            <a:ext cx="573275" cy="573275"/>
          </a:xfrm>
          <a:custGeom>
            <a:avLst/>
            <a:gdLst/>
            <a:ahLst/>
            <a:cxnLst/>
            <a:rect l="l" t="t" r="r" b="b"/>
            <a:pathLst>
              <a:path w="573275" h="573275">
                <a:moveTo>
                  <a:pt x="0" y="0"/>
                </a:moveTo>
                <a:lnTo>
                  <a:pt x="573275" y="0"/>
                </a:lnTo>
                <a:lnTo>
                  <a:pt x="573275" y="573275"/>
                </a:lnTo>
                <a:lnTo>
                  <a:pt x="0" y="5732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
        <p:nvSpPr>
          <p:cNvPr id="27" name="Freeform 27"/>
          <p:cNvSpPr/>
          <p:nvPr/>
        </p:nvSpPr>
        <p:spPr>
          <a:xfrm>
            <a:off x="6696952" y="3749191"/>
            <a:ext cx="573275" cy="573275"/>
          </a:xfrm>
          <a:custGeom>
            <a:avLst/>
            <a:gdLst/>
            <a:ahLst/>
            <a:cxnLst/>
            <a:rect l="l" t="t" r="r" b="b"/>
            <a:pathLst>
              <a:path w="573275" h="573275">
                <a:moveTo>
                  <a:pt x="0" y="0"/>
                </a:moveTo>
                <a:lnTo>
                  <a:pt x="573275" y="0"/>
                </a:lnTo>
                <a:lnTo>
                  <a:pt x="573275" y="573275"/>
                </a:lnTo>
                <a:lnTo>
                  <a:pt x="0" y="5732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
        <p:nvSpPr>
          <p:cNvPr id="28" name="Freeform 28"/>
          <p:cNvSpPr/>
          <p:nvPr/>
        </p:nvSpPr>
        <p:spPr>
          <a:xfrm>
            <a:off x="7102279" y="4716888"/>
            <a:ext cx="573275" cy="573275"/>
          </a:xfrm>
          <a:custGeom>
            <a:avLst/>
            <a:gdLst/>
            <a:ahLst/>
            <a:cxnLst/>
            <a:rect l="l" t="t" r="r" b="b"/>
            <a:pathLst>
              <a:path w="573275" h="573275">
                <a:moveTo>
                  <a:pt x="0" y="0"/>
                </a:moveTo>
                <a:lnTo>
                  <a:pt x="573275" y="0"/>
                </a:lnTo>
                <a:lnTo>
                  <a:pt x="573275" y="573275"/>
                </a:lnTo>
                <a:lnTo>
                  <a:pt x="0" y="5732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
        <p:nvSpPr>
          <p:cNvPr id="29" name="Freeform 29"/>
          <p:cNvSpPr/>
          <p:nvPr/>
        </p:nvSpPr>
        <p:spPr>
          <a:xfrm>
            <a:off x="7507607" y="5708578"/>
            <a:ext cx="573275" cy="573275"/>
          </a:xfrm>
          <a:custGeom>
            <a:avLst/>
            <a:gdLst/>
            <a:ahLst/>
            <a:cxnLst/>
            <a:rect l="l" t="t" r="r" b="b"/>
            <a:pathLst>
              <a:path w="573275" h="573275">
                <a:moveTo>
                  <a:pt x="0" y="0"/>
                </a:moveTo>
                <a:lnTo>
                  <a:pt x="573275" y="0"/>
                </a:lnTo>
                <a:lnTo>
                  <a:pt x="573275" y="573275"/>
                </a:lnTo>
                <a:lnTo>
                  <a:pt x="0" y="5732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
        <p:nvSpPr>
          <p:cNvPr id="30" name="TextBox 30"/>
          <p:cNvSpPr txBox="1"/>
          <p:nvPr/>
        </p:nvSpPr>
        <p:spPr>
          <a:xfrm>
            <a:off x="2720280" y="1365807"/>
            <a:ext cx="4955274" cy="381000"/>
          </a:xfrm>
          <a:prstGeom prst="rect">
            <a:avLst/>
          </a:prstGeom>
        </p:spPr>
        <p:txBody>
          <a:bodyPr lIns="0" tIns="0" rIns="0" bIns="0" rtlCol="0" anchor="t">
            <a:spAutoFit/>
          </a:bodyPr>
          <a:lstStyle/>
          <a:p>
            <a:pPr algn="l">
              <a:lnSpc>
                <a:spcPts val="3001"/>
              </a:lnSpc>
            </a:pPr>
            <a:r>
              <a:rPr lang="pl-PL" sz="2501" spc="125" dirty="0">
                <a:solidFill>
                  <a:srgbClr val="FFFFFF"/>
                </a:solidFill>
                <a:latin typeface="Sanchez"/>
              </a:rPr>
              <a:t>STORY PLAN</a:t>
            </a:r>
            <a:r>
              <a:rPr lang="en-US" sz="2501" spc="125" dirty="0">
                <a:solidFill>
                  <a:srgbClr val="FFFFFF"/>
                </a:solidFill>
                <a:latin typeface="Sanchez"/>
              </a:rPr>
              <a:t> N</a:t>
            </a:r>
            <a:r>
              <a:rPr lang="pl-PL" sz="2501" spc="125" dirty="0">
                <a:solidFill>
                  <a:srgbClr val="FFFFFF"/>
                </a:solidFill>
                <a:latin typeface="Sanchez"/>
              </a:rPr>
              <a:t>o.</a:t>
            </a:r>
            <a:r>
              <a:rPr lang="en-US" sz="2501" spc="125" dirty="0">
                <a:solidFill>
                  <a:srgbClr val="FFFFFF"/>
                </a:solidFill>
                <a:latin typeface="Sanchez"/>
              </a:rPr>
              <a:t> 2</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5715" y="423703"/>
            <a:ext cx="3716467" cy="847721"/>
          </a:xfrm>
          <a:custGeom>
            <a:avLst/>
            <a:gdLst/>
            <a:ahLst/>
            <a:cxnLst/>
            <a:rect l="l" t="t" r="r" b="b"/>
            <a:pathLst>
              <a:path w="3716467" h="847721">
                <a:moveTo>
                  <a:pt x="0" y="0"/>
                </a:moveTo>
                <a:lnTo>
                  <a:pt x="3716467" y="0"/>
                </a:lnTo>
                <a:lnTo>
                  <a:pt x="3716467" y="847721"/>
                </a:lnTo>
                <a:lnTo>
                  <a:pt x="0" y="847721"/>
                </a:lnTo>
                <a:lnTo>
                  <a:pt x="0" y="0"/>
                </a:lnTo>
                <a:close/>
              </a:path>
            </a:pathLst>
          </a:custGeom>
          <a:blipFill>
            <a:blip r:embed="rId2"/>
            <a:stretch>
              <a:fillRect l="-16" r="-16"/>
            </a:stretch>
          </a:blipFill>
        </p:spPr>
        <p:txBody>
          <a:bodyPr/>
          <a:lstStyle/>
          <a:p>
            <a:endParaRPr lang="pl-PL"/>
          </a:p>
        </p:txBody>
      </p:sp>
      <p:grpSp>
        <p:nvGrpSpPr>
          <p:cNvPr id="3" name="Group 3"/>
          <p:cNvGrpSpPr/>
          <p:nvPr/>
        </p:nvGrpSpPr>
        <p:grpSpPr>
          <a:xfrm>
            <a:off x="865715" y="1577034"/>
            <a:ext cx="8059053" cy="5354255"/>
            <a:chOff x="0" y="0"/>
            <a:chExt cx="2984834" cy="1983058"/>
          </a:xfrm>
        </p:grpSpPr>
        <p:sp>
          <p:nvSpPr>
            <p:cNvPr id="4" name="Freeform 4"/>
            <p:cNvSpPr/>
            <p:nvPr/>
          </p:nvSpPr>
          <p:spPr>
            <a:xfrm>
              <a:off x="0" y="0"/>
              <a:ext cx="2984834" cy="1983058"/>
            </a:xfrm>
            <a:custGeom>
              <a:avLst/>
              <a:gdLst/>
              <a:ahLst/>
              <a:cxnLst/>
              <a:rect l="l" t="t" r="r" b="b"/>
              <a:pathLst>
                <a:path w="2984834" h="1983058">
                  <a:moveTo>
                    <a:pt x="0" y="0"/>
                  </a:moveTo>
                  <a:lnTo>
                    <a:pt x="2984834" y="0"/>
                  </a:lnTo>
                  <a:lnTo>
                    <a:pt x="2984834" y="1983058"/>
                  </a:lnTo>
                  <a:lnTo>
                    <a:pt x="0" y="1983058"/>
                  </a:lnTo>
                  <a:close/>
                </a:path>
              </a:pathLst>
            </a:custGeom>
            <a:solidFill>
              <a:srgbClr val="D9D9D9"/>
            </a:solidFill>
          </p:spPr>
          <p:txBody>
            <a:bodyPr/>
            <a:lstStyle/>
            <a:p>
              <a:endParaRPr lang="pl-PL"/>
            </a:p>
          </p:txBody>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grpSp>
        <p:nvGrpSpPr>
          <p:cNvPr id="6" name="Group 6"/>
          <p:cNvGrpSpPr/>
          <p:nvPr/>
        </p:nvGrpSpPr>
        <p:grpSpPr>
          <a:xfrm>
            <a:off x="1646418" y="2168401"/>
            <a:ext cx="6497647" cy="3817439"/>
            <a:chOff x="0" y="0"/>
            <a:chExt cx="2406536" cy="1413866"/>
          </a:xfrm>
        </p:grpSpPr>
        <p:sp>
          <p:nvSpPr>
            <p:cNvPr id="7" name="Freeform 7"/>
            <p:cNvSpPr/>
            <p:nvPr/>
          </p:nvSpPr>
          <p:spPr>
            <a:xfrm>
              <a:off x="0" y="0"/>
              <a:ext cx="2406536" cy="1413866"/>
            </a:xfrm>
            <a:custGeom>
              <a:avLst/>
              <a:gdLst/>
              <a:ahLst/>
              <a:cxnLst/>
              <a:rect l="l" t="t" r="r" b="b"/>
              <a:pathLst>
                <a:path w="2406536" h="1413866">
                  <a:moveTo>
                    <a:pt x="0" y="0"/>
                  </a:moveTo>
                  <a:lnTo>
                    <a:pt x="2406536" y="0"/>
                  </a:lnTo>
                  <a:lnTo>
                    <a:pt x="2406536" y="1413866"/>
                  </a:lnTo>
                  <a:lnTo>
                    <a:pt x="0" y="1413866"/>
                  </a:lnTo>
                  <a:close/>
                </a:path>
              </a:pathLst>
            </a:custGeom>
            <a:solidFill>
              <a:srgbClr val="A6A6A6"/>
            </a:solidFill>
          </p:spPr>
          <p:txBody>
            <a:bodyPr/>
            <a:lstStyle/>
            <a:p>
              <a:endParaRPr lang="pl-PL"/>
            </a:p>
          </p:txBody>
        </p:sp>
        <p:sp>
          <p:nvSpPr>
            <p:cNvPr id="8" name="TextBox 8"/>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sp>
        <p:nvSpPr>
          <p:cNvPr id="9" name="Freeform 9"/>
          <p:cNvSpPr/>
          <p:nvPr/>
        </p:nvSpPr>
        <p:spPr>
          <a:xfrm>
            <a:off x="3247909" y="2717354"/>
            <a:ext cx="3257781" cy="2926080"/>
          </a:xfrm>
          <a:custGeom>
            <a:avLst/>
            <a:gdLst/>
            <a:ahLst/>
            <a:cxnLst/>
            <a:rect l="l" t="t" r="r" b="b"/>
            <a:pathLst>
              <a:path w="3257781" h="2926080">
                <a:moveTo>
                  <a:pt x="0" y="0"/>
                </a:moveTo>
                <a:lnTo>
                  <a:pt x="3257782" y="0"/>
                </a:lnTo>
                <a:lnTo>
                  <a:pt x="3257782"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
        <p:nvSpPr>
          <p:cNvPr id="10" name="TextBox 10"/>
          <p:cNvSpPr txBox="1"/>
          <p:nvPr/>
        </p:nvSpPr>
        <p:spPr>
          <a:xfrm>
            <a:off x="1646418" y="5985840"/>
            <a:ext cx="6497647" cy="371897"/>
          </a:xfrm>
          <a:prstGeom prst="rect">
            <a:avLst/>
          </a:prstGeom>
        </p:spPr>
        <p:txBody>
          <a:bodyPr lIns="0" tIns="0" rIns="0" bIns="0" rtlCol="0" anchor="t">
            <a:spAutoFit/>
          </a:bodyPr>
          <a:lstStyle/>
          <a:p>
            <a:pPr algn="l">
              <a:lnSpc>
                <a:spcPts val="2903"/>
              </a:lnSpc>
            </a:pPr>
            <a:r>
              <a:rPr lang="pl-PL" sz="2419" u="sng" spc="-97" dirty="0" err="1">
                <a:solidFill>
                  <a:srgbClr val="000000"/>
                </a:solidFill>
                <a:latin typeface="Open Sans"/>
              </a:rPr>
              <a:t>Listen</a:t>
            </a:r>
            <a:r>
              <a:rPr lang="pl-PL" sz="2419" u="sng" spc="-97" dirty="0">
                <a:solidFill>
                  <a:srgbClr val="000000"/>
                </a:solidFill>
                <a:latin typeface="Open Sans"/>
              </a:rPr>
              <a:t> to the story </a:t>
            </a:r>
            <a:r>
              <a:rPr lang="pl-PL" sz="2419" u="sng" spc="-97" dirty="0" err="1">
                <a:solidFill>
                  <a:srgbClr val="000000"/>
                </a:solidFill>
                <a:latin typeface="Open Sans"/>
              </a:rPr>
              <a:t>about</a:t>
            </a:r>
            <a:r>
              <a:rPr lang="pl-PL" sz="2419" u="sng" spc="-97" dirty="0">
                <a:solidFill>
                  <a:srgbClr val="000000"/>
                </a:solidFill>
                <a:latin typeface="Open Sans"/>
              </a:rPr>
              <a:t> my small </a:t>
            </a:r>
            <a:r>
              <a:rPr lang="pl-PL" sz="2419" u="sng" spc="-97" dirty="0" err="1">
                <a:solidFill>
                  <a:srgbClr val="000000"/>
                </a:solidFill>
                <a:latin typeface="Open Sans"/>
              </a:rPr>
              <a:t>homeland</a:t>
            </a:r>
            <a:endParaRPr lang="en-US" sz="2419" u="sng" spc="-97" dirty="0">
              <a:solidFill>
                <a:srgbClr val="000000"/>
              </a:solidFill>
              <a:latin typeface="Open Sans"/>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3586" y="1497641"/>
            <a:ext cx="8591014" cy="5149415"/>
            <a:chOff x="0" y="0"/>
            <a:chExt cx="11454685" cy="6865887"/>
          </a:xfrm>
        </p:grpSpPr>
        <p:pic>
          <p:nvPicPr>
            <p:cNvPr id="3" name="Picture 3"/>
            <p:cNvPicPr>
              <a:picLocks noChangeAspect="1"/>
            </p:cNvPicPr>
            <p:nvPr/>
          </p:nvPicPr>
          <p:blipFill>
            <a:blip r:embed="rId2"/>
            <a:srcRect t="28242" b="28242"/>
            <a:stretch>
              <a:fillRect/>
            </a:stretch>
          </p:blipFill>
          <p:spPr>
            <a:xfrm>
              <a:off x="0" y="0"/>
              <a:ext cx="7595198" cy="2206111"/>
            </a:xfrm>
            <a:prstGeom prst="rect">
              <a:avLst/>
            </a:prstGeom>
          </p:spPr>
        </p:pic>
        <p:sp>
          <p:nvSpPr>
            <p:cNvPr id="4" name="AutoShape 4"/>
            <p:cNvSpPr/>
            <p:nvPr/>
          </p:nvSpPr>
          <p:spPr>
            <a:xfrm>
              <a:off x="0" y="2329888"/>
              <a:ext cx="7595198" cy="2206111"/>
            </a:xfrm>
            <a:prstGeom prst="rect">
              <a:avLst/>
            </a:prstGeom>
            <a:solidFill>
              <a:srgbClr val="D45561"/>
            </a:solidFill>
          </p:spPr>
          <p:txBody>
            <a:bodyPr/>
            <a:lstStyle/>
            <a:p>
              <a:endParaRPr lang="pl-PL"/>
            </a:p>
          </p:txBody>
        </p:sp>
        <p:pic>
          <p:nvPicPr>
            <p:cNvPr id="5" name="Picture 5"/>
            <p:cNvPicPr>
              <a:picLocks noChangeAspect="1"/>
            </p:cNvPicPr>
            <p:nvPr/>
          </p:nvPicPr>
          <p:blipFill>
            <a:blip r:embed="rId3"/>
            <a:srcRect l="22513" r="22513"/>
            <a:stretch>
              <a:fillRect/>
            </a:stretch>
          </p:blipFill>
          <p:spPr>
            <a:xfrm>
              <a:off x="7718975" y="0"/>
              <a:ext cx="3735711" cy="4535999"/>
            </a:xfrm>
            <a:prstGeom prst="rect">
              <a:avLst/>
            </a:prstGeom>
          </p:spPr>
        </p:pic>
        <p:pic>
          <p:nvPicPr>
            <p:cNvPr id="6" name="Picture 6"/>
            <p:cNvPicPr>
              <a:picLocks noChangeAspect="1"/>
            </p:cNvPicPr>
            <p:nvPr/>
          </p:nvPicPr>
          <p:blipFill>
            <a:blip r:embed="rId4"/>
            <a:srcRect t="6417" b="6417"/>
            <a:stretch>
              <a:fillRect/>
            </a:stretch>
          </p:blipFill>
          <p:spPr>
            <a:xfrm>
              <a:off x="0" y="4659776"/>
              <a:ext cx="3735711" cy="2206111"/>
            </a:xfrm>
            <a:prstGeom prst="rect">
              <a:avLst/>
            </a:prstGeom>
          </p:spPr>
        </p:pic>
        <p:pic>
          <p:nvPicPr>
            <p:cNvPr id="7" name="Picture 7"/>
            <p:cNvPicPr>
              <a:picLocks noChangeAspect="1"/>
            </p:cNvPicPr>
            <p:nvPr/>
          </p:nvPicPr>
          <p:blipFill>
            <a:blip r:embed="rId5"/>
            <a:srcRect t="5681" b="5681"/>
            <a:stretch>
              <a:fillRect/>
            </a:stretch>
          </p:blipFill>
          <p:spPr>
            <a:xfrm>
              <a:off x="3859487" y="4659776"/>
              <a:ext cx="3735711" cy="2206111"/>
            </a:xfrm>
            <a:prstGeom prst="rect">
              <a:avLst/>
            </a:prstGeom>
          </p:spPr>
        </p:pic>
        <p:pic>
          <p:nvPicPr>
            <p:cNvPr id="8" name="Picture 8"/>
            <p:cNvPicPr>
              <a:picLocks noChangeAspect="1"/>
            </p:cNvPicPr>
            <p:nvPr/>
          </p:nvPicPr>
          <p:blipFill>
            <a:blip r:embed="rId6"/>
            <a:srcRect t="5681" b="5681"/>
            <a:stretch>
              <a:fillRect/>
            </a:stretch>
          </p:blipFill>
          <p:spPr>
            <a:xfrm>
              <a:off x="7718975" y="4659776"/>
              <a:ext cx="3735711" cy="2206111"/>
            </a:xfrm>
            <a:prstGeom prst="rect">
              <a:avLst/>
            </a:prstGeom>
          </p:spPr>
        </p:pic>
      </p:grpSp>
      <p:sp>
        <p:nvSpPr>
          <p:cNvPr id="9" name="TextBox 9"/>
          <p:cNvSpPr txBox="1"/>
          <p:nvPr/>
        </p:nvSpPr>
        <p:spPr>
          <a:xfrm>
            <a:off x="1051178" y="3842018"/>
            <a:ext cx="5025896" cy="1253998"/>
          </a:xfrm>
          <a:prstGeom prst="rect">
            <a:avLst/>
          </a:prstGeom>
        </p:spPr>
        <p:txBody>
          <a:bodyPr lIns="0" tIns="0" rIns="0" bIns="0" rtlCol="0" anchor="t">
            <a:spAutoFit/>
          </a:bodyPr>
          <a:lstStyle/>
          <a:p>
            <a:pPr algn="l">
              <a:lnSpc>
                <a:spcPts val="3281"/>
              </a:lnSpc>
            </a:pPr>
            <a:r>
              <a:rPr lang="pl-PL" sz="2734" spc="136" dirty="0">
                <a:solidFill>
                  <a:srgbClr val="FEFEFE"/>
                </a:solidFill>
                <a:latin typeface="Sanchez"/>
              </a:rPr>
              <a:t>MY SMALL HOMELAND</a:t>
            </a:r>
            <a:endParaRPr lang="en-US" sz="2734" spc="136" dirty="0">
              <a:solidFill>
                <a:srgbClr val="FEFEFE"/>
              </a:solidFill>
              <a:latin typeface="Sanchez"/>
            </a:endParaRPr>
          </a:p>
          <a:p>
            <a:pPr algn="l">
              <a:lnSpc>
                <a:spcPts val="3281"/>
              </a:lnSpc>
            </a:pPr>
            <a:endParaRPr lang="en-US" sz="2734" spc="136" dirty="0">
              <a:solidFill>
                <a:srgbClr val="FEFEFE"/>
              </a:solidFill>
              <a:latin typeface="Sanchez"/>
            </a:endParaRPr>
          </a:p>
          <a:p>
            <a:pPr algn="l">
              <a:lnSpc>
                <a:spcPts val="3281"/>
              </a:lnSpc>
            </a:pPr>
            <a:endParaRPr lang="en-US" sz="2734" spc="136" dirty="0">
              <a:solidFill>
                <a:srgbClr val="FEFEFE"/>
              </a:solidFill>
              <a:latin typeface="Sanchez"/>
            </a:endParaRPr>
          </a:p>
        </p:txBody>
      </p:sp>
      <p:sp>
        <p:nvSpPr>
          <p:cNvPr id="10" name="TextBox 10"/>
          <p:cNvSpPr txBox="1"/>
          <p:nvPr/>
        </p:nvSpPr>
        <p:spPr>
          <a:xfrm>
            <a:off x="6519322" y="5701181"/>
            <a:ext cx="2608992" cy="358431"/>
          </a:xfrm>
          <a:prstGeom prst="rect">
            <a:avLst/>
          </a:prstGeom>
        </p:spPr>
        <p:txBody>
          <a:bodyPr lIns="0" tIns="0" rIns="0" bIns="0" rtlCol="0" anchor="t">
            <a:spAutoFit/>
          </a:bodyPr>
          <a:lstStyle/>
          <a:p>
            <a:pPr algn="ctr">
              <a:lnSpc>
                <a:spcPts val="2891"/>
              </a:lnSpc>
              <a:spcBef>
                <a:spcPct val="0"/>
              </a:spcBef>
            </a:pPr>
            <a:r>
              <a:rPr lang="pl-PL" sz="2409" spc="120" dirty="0">
                <a:solidFill>
                  <a:srgbClr val="FEFEFE"/>
                </a:solidFill>
                <a:latin typeface="Sanchez"/>
              </a:rPr>
              <a:t>EVENTS</a:t>
            </a:r>
            <a:endParaRPr lang="en-US" sz="2409" spc="120" dirty="0">
              <a:solidFill>
                <a:srgbClr val="FEFEFE"/>
              </a:solidFill>
              <a:latin typeface="Sanchez"/>
            </a:endParaRPr>
          </a:p>
        </p:txBody>
      </p:sp>
      <p:sp>
        <p:nvSpPr>
          <p:cNvPr id="11" name="TextBox 11"/>
          <p:cNvSpPr txBox="1"/>
          <p:nvPr/>
        </p:nvSpPr>
        <p:spPr>
          <a:xfrm>
            <a:off x="3998660" y="5673187"/>
            <a:ext cx="1739612" cy="423193"/>
          </a:xfrm>
          <a:prstGeom prst="rect">
            <a:avLst/>
          </a:prstGeom>
        </p:spPr>
        <p:txBody>
          <a:bodyPr lIns="0" tIns="0" rIns="0" bIns="0" rtlCol="0" anchor="t">
            <a:spAutoFit/>
          </a:bodyPr>
          <a:lstStyle/>
          <a:p>
            <a:pPr algn="ctr">
              <a:lnSpc>
                <a:spcPts val="3300"/>
              </a:lnSpc>
              <a:spcBef>
                <a:spcPct val="0"/>
              </a:spcBef>
            </a:pPr>
            <a:r>
              <a:rPr lang="pl-PL" sz="2750" spc="137" dirty="0">
                <a:solidFill>
                  <a:srgbClr val="FEFEFE"/>
                </a:solidFill>
                <a:latin typeface="Sanchez"/>
              </a:rPr>
              <a:t>PEOPLE</a:t>
            </a:r>
            <a:endParaRPr lang="en-US" sz="2750" spc="137" dirty="0">
              <a:solidFill>
                <a:srgbClr val="FEFEFE"/>
              </a:solidFill>
              <a:latin typeface="Sanchez"/>
            </a:endParaRPr>
          </a:p>
        </p:txBody>
      </p:sp>
      <p:sp>
        <p:nvSpPr>
          <p:cNvPr id="12" name="TextBox 12"/>
          <p:cNvSpPr txBox="1"/>
          <p:nvPr/>
        </p:nvSpPr>
        <p:spPr>
          <a:xfrm>
            <a:off x="1051178" y="5673187"/>
            <a:ext cx="2167316" cy="423193"/>
          </a:xfrm>
          <a:prstGeom prst="rect">
            <a:avLst/>
          </a:prstGeom>
        </p:spPr>
        <p:txBody>
          <a:bodyPr lIns="0" tIns="0" rIns="0" bIns="0" rtlCol="0" anchor="t">
            <a:spAutoFit/>
          </a:bodyPr>
          <a:lstStyle/>
          <a:p>
            <a:pPr algn="ctr">
              <a:lnSpc>
                <a:spcPts val="3300"/>
              </a:lnSpc>
              <a:spcBef>
                <a:spcPct val="0"/>
              </a:spcBef>
            </a:pPr>
            <a:r>
              <a:rPr lang="en-US" sz="2750" spc="137" dirty="0">
                <a:solidFill>
                  <a:srgbClr val="FEFEFE"/>
                </a:solidFill>
                <a:latin typeface="Sanchez"/>
              </a:rPr>
              <a:t>EMO</a:t>
            </a:r>
            <a:r>
              <a:rPr lang="pl-PL" sz="2750" spc="137" dirty="0">
                <a:solidFill>
                  <a:srgbClr val="FEFEFE"/>
                </a:solidFill>
                <a:latin typeface="Sanchez"/>
              </a:rPr>
              <a:t>TIONS</a:t>
            </a:r>
            <a:endParaRPr lang="en-US" sz="2750" spc="137" dirty="0">
              <a:solidFill>
                <a:srgbClr val="FEFEFE"/>
              </a:solidFill>
              <a:latin typeface="Sanchez"/>
            </a:endParaRPr>
          </a:p>
        </p:txBody>
      </p:sp>
      <p:sp>
        <p:nvSpPr>
          <p:cNvPr id="13" name="TextBox 13"/>
          <p:cNvSpPr txBox="1"/>
          <p:nvPr/>
        </p:nvSpPr>
        <p:spPr>
          <a:xfrm>
            <a:off x="6402817" y="3108504"/>
            <a:ext cx="2801783" cy="345672"/>
          </a:xfrm>
          <a:prstGeom prst="rect">
            <a:avLst/>
          </a:prstGeom>
        </p:spPr>
        <p:txBody>
          <a:bodyPr wrap="square" lIns="0" tIns="0" rIns="0" bIns="0" rtlCol="0" anchor="t">
            <a:spAutoFit/>
          </a:bodyPr>
          <a:lstStyle/>
          <a:p>
            <a:pPr algn="ctr">
              <a:lnSpc>
                <a:spcPts val="2780"/>
              </a:lnSpc>
              <a:spcBef>
                <a:spcPct val="0"/>
              </a:spcBef>
            </a:pPr>
            <a:r>
              <a:rPr lang="pl-PL" sz="2316" spc="115" dirty="0">
                <a:solidFill>
                  <a:srgbClr val="FEFEFE"/>
                </a:solidFill>
                <a:latin typeface="Sanchez"/>
              </a:rPr>
              <a:t>ASSOCIATIONS</a:t>
            </a:r>
            <a:endParaRPr lang="en-US" sz="2316" spc="115" dirty="0">
              <a:solidFill>
                <a:srgbClr val="FEFEFE"/>
              </a:solidFill>
              <a:latin typeface="Sanchez"/>
            </a:endParaRPr>
          </a:p>
        </p:txBody>
      </p:sp>
      <p:sp>
        <p:nvSpPr>
          <p:cNvPr id="14" name="Freeform 14"/>
          <p:cNvSpPr/>
          <p:nvPr/>
        </p:nvSpPr>
        <p:spPr>
          <a:xfrm>
            <a:off x="613586" y="334248"/>
            <a:ext cx="3483332" cy="794543"/>
          </a:xfrm>
          <a:custGeom>
            <a:avLst/>
            <a:gdLst/>
            <a:ahLst/>
            <a:cxnLst/>
            <a:rect l="l" t="t" r="r" b="b"/>
            <a:pathLst>
              <a:path w="3483332" h="794543">
                <a:moveTo>
                  <a:pt x="0" y="0"/>
                </a:moveTo>
                <a:lnTo>
                  <a:pt x="3483332" y="0"/>
                </a:lnTo>
                <a:lnTo>
                  <a:pt x="3483332" y="794544"/>
                </a:lnTo>
                <a:lnTo>
                  <a:pt x="0" y="794544"/>
                </a:lnTo>
                <a:lnTo>
                  <a:pt x="0" y="0"/>
                </a:lnTo>
                <a:close/>
              </a:path>
            </a:pathLst>
          </a:custGeom>
          <a:blipFill>
            <a:blip r:embed="rId7"/>
            <a:stretch>
              <a:fillRect l="-16" r="-16"/>
            </a:stretch>
          </a:blipFill>
        </p:spPr>
        <p:txBody>
          <a:bodyPr/>
          <a:lstStyle/>
          <a:p>
            <a:endParaRPr lang="pl-PL"/>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D8C90"/>
        </a:solidFill>
        <a:effectLst/>
      </p:bgPr>
    </p:bg>
    <p:spTree>
      <p:nvGrpSpPr>
        <p:cNvPr id="1" name=""/>
        <p:cNvGrpSpPr/>
        <p:nvPr/>
      </p:nvGrpSpPr>
      <p:grpSpPr>
        <a:xfrm>
          <a:off x="0" y="0"/>
          <a:ext cx="0" cy="0"/>
          <a:chOff x="0" y="0"/>
          <a:chExt cx="0" cy="0"/>
        </a:xfrm>
      </p:grpSpPr>
      <p:sp>
        <p:nvSpPr>
          <p:cNvPr id="2" name="AutoShape 2"/>
          <p:cNvSpPr/>
          <p:nvPr/>
        </p:nvSpPr>
        <p:spPr>
          <a:xfrm>
            <a:off x="215653" y="2734484"/>
            <a:ext cx="9322294" cy="4267210"/>
          </a:xfrm>
          <a:prstGeom prst="rect">
            <a:avLst/>
          </a:prstGeom>
          <a:solidFill>
            <a:srgbClr val="F8FBFD"/>
          </a:solidFill>
        </p:spPr>
        <p:txBody>
          <a:bodyPr/>
          <a:lstStyle/>
          <a:p>
            <a:endParaRPr lang="pl-PL"/>
          </a:p>
        </p:txBody>
      </p:sp>
      <p:grpSp>
        <p:nvGrpSpPr>
          <p:cNvPr id="3" name="Group 3"/>
          <p:cNvGrpSpPr/>
          <p:nvPr/>
        </p:nvGrpSpPr>
        <p:grpSpPr>
          <a:xfrm>
            <a:off x="386228" y="2956296"/>
            <a:ext cx="2653556" cy="3832807"/>
            <a:chOff x="0" y="0"/>
            <a:chExt cx="982799" cy="1419558"/>
          </a:xfrm>
        </p:grpSpPr>
        <p:sp>
          <p:nvSpPr>
            <p:cNvPr id="4" name="Freeform 4"/>
            <p:cNvSpPr/>
            <p:nvPr/>
          </p:nvSpPr>
          <p:spPr>
            <a:xfrm>
              <a:off x="0" y="0"/>
              <a:ext cx="982799" cy="1419558"/>
            </a:xfrm>
            <a:custGeom>
              <a:avLst/>
              <a:gdLst/>
              <a:ahLst/>
              <a:cxnLst/>
              <a:rect l="l" t="t" r="r" b="b"/>
              <a:pathLst>
                <a:path w="982799" h="1419558">
                  <a:moveTo>
                    <a:pt x="0" y="0"/>
                  </a:moveTo>
                  <a:lnTo>
                    <a:pt x="982799" y="0"/>
                  </a:lnTo>
                  <a:lnTo>
                    <a:pt x="982799" y="1419558"/>
                  </a:lnTo>
                  <a:lnTo>
                    <a:pt x="0" y="1419558"/>
                  </a:lnTo>
                  <a:close/>
                </a:path>
              </a:pathLst>
            </a:custGeom>
            <a:solidFill>
              <a:srgbClr val="A6A6A6"/>
            </a:solidFill>
          </p:spPr>
          <p:txBody>
            <a:bodyPr/>
            <a:lstStyle/>
            <a:p>
              <a:endParaRPr lang="pl-PL"/>
            </a:p>
          </p:txBody>
        </p:sp>
        <p:sp>
          <p:nvSpPr>
            <p:cNvPr id="5" name="TextBox 5"/>
            <p:cNvSpPr txBox="1"/>
            <p:nvPr/>
          </p:nvSpPr>
          <p:spPr>
            <a:xfrm>
              <a:off x="0" y="104775"/>
              <a:ext cx="951050" cy="708025"/>
            </a:xfrm>
            <a:prstGeom prst="rect">
              <a:avLst/>
            </a:prstGeom>
          </p:spPr>
          <p:txBody>
            <a:bodyPr lIns="50800" tIns="50800" rIns="50800" bIns="50800" rtlCol="0" anchor="ctr"/>
            <a:lstStyle/>
            <a:p>
              <a:pPr algn="ctr">
                <a:lnSpc>
                  <a:spcPts val="2736"/>
                </a:lnSpc>
              </a:pPr>
              <a:r>
                <a:rPr lang="pl-PL" sz="3257" spc="162" dirty="0" err="1">
                  <a:solidFill>
                    <a:srgbClr val="FFFFFF"/>
                  </a:solidFill>
                  <a:latin typeface="Sanchez"/>
                </a:rPr>
                <a:t>Beginning</a:t>
              </a:r>
              <a:endParaRPr lang="en-US" sz="3257" spc="162" dirty="0">
                <a:solidFill>
                  <a:srgbClr val="FFFFFF"/>
                </a:solidFill>
                <a:latin typeface="Sanchez"/>
              </a:endParaRPr>
            </a:p>
          </p:txBody>
        </p:sp>
      </p:grpSp>
      <p:grpSp>
        <p:nvGrpSpPr>
          <p:cNvPr id="6" name="Group 6"/>
          <p:cNvGrpSpPr/>
          <p:nvPr/>
        </p:nvGrpSpPr>
        <p:grpSpPr>
          <a:xfrm>
            <a:off x="3239810" y="2937854"/>
            <a:ext cx="3018294" cy="3842028"/>
            <a:chOff x="0" y="0"/>
            <a:chExt cx="1117887" cy="1422973"/>
          </a:xfrm>
        </p:grpSpPr>
        <p:sp>
          <p:nvSpPr>
            <p:cNvPr id="7" name="Freeform 7"/>
            <p:cNvSpPr/>
            <p:nvPr/>
          </p:nvSpPr>
          <p:spPr>
            <a:xfrm>
              <a:off x="0" y="0"/>
              <a:ext cx="1117887" cy="1422973"/>
            </a:xfrm>
            <a:custGeom>
              <a:avLst/>
              <a:gdLst/>
              <a:ahLst/>
              <a:cxnLst/>
              <a:rect l="l" t="t" r="r" b="b"/>
              <a:pathLst>
                <a:path w="1117887" h="1422973">
                  <a:moveTo>
                    <a:pt x="0" y="0"/>
                  </a:moveTo>
                  <a:lnTo>
                    <a:pt x="1117887" y="0"/>
                  </a:lnTo>
                  <a:lnTo>
                    <a:pt x="1117887" y="1422973"/>
                  </a:lnTo>
                  <a:lnTo>
                    <a:pt x="0" y="1422973"/>
                  </a:lnTo>
                  <a:close/>
                </a:path>
              </a:pathLst>
            </a:custGeom>
            <a:solidFill>
              <a:srgbClr val="A6A6A6"/>
            </a:solidFill>
          </p:spPr>
          <p:txBody>
            <a:bodyPr/>
            <a:lstStyle/>
            <a:p>
              <a:endParaRPr lang="pl-PL"/>
            </a:p>
          </p:txBody>
        </p:sp>
        <p:sp>
          <p:nvSpPr>
            <p:cNvPr id="8" name="TextBox 8"/>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grpSp>
        <p:nvGrpSpPr>
          <p:cNvPr id="9" name="Group 9"/>
          <p:cNvGrpSpPr/>
          <p:nvPr/>
        </p:nvGrpSpPr>
        <p:grpSpPr>
          <a:xfrm>
            <a:off x="6543853" y="2937854"/>
            <a:ext cx="2835256" cy="3823586"/>
            <a:chOff x="0" y="0"/>
            <a:chExt cx="1050095" cy="1416143"/>
          </a:xfrm>
        </p:grpSpPr>
        <p:sp>
          <p:nvSpPr>
            <p:cNvPr id="10" name="Freeform 10"/>
            <p:cNvSpPr/>
            <p:nvPr/>
          </p:nvSpPr>
          <p:spPr>
            <a:xfrm>
              <a:off x="0" y="0"/>
              <a:ext cx="1050095" cy="1416143"/>
            </a:xfrm>
            <a:custGeom>
              <a:avLst/>
              <a:gdLst/>
              <a:ahLst/>
              <a:cxnLst/>
              <a:rect l="l" t="t" r="r" b="b"/>
              <a:pathLst>
                <a:path w="1050095" h="1416143">
                  <a:moveTo>
                    <a:pt x="0" y="0"/>
                  </a:moveTo>
                  <a:lnTo>
                    <a:pt x="1050095" y="0"/>
                  </a:lnTo>
                  <a:lnTo>
                    <a:pt x="1050095" y="1416143"/>
                  </a:lnTo>
                  <a:lnTo>
                    <a:pt x="0" y="1416143"/>
                  </a:lnTo>
                  <a:close/>
                </a:path>
              </a:pathLst>
            </a:custGeom>
            <a:solidFill>
              <a:srgbClr val="D9D9D9"/>
            </a:solidFill>
          </p:spPr>
          <p:txBody>
            <a:bodyPr/>
            <a:lstStyle/>
            <a:p>
              <a:endParaRPr lang="pl-PL"/>
            </a:p>
          </p:txBody>
        </p:sp>
        <p:sp>
          <p:nvSpPr>
            <p:cNvPr id="11" name="TextBox 11"/>
            <p:cNvSpPr txBox="1"/>
            <p:nvPr/>
          </p:nvSpPr>
          <p:spPr>
            <a:xfrm>
              <a:off x="0" y="47625"/>
              <a:ext cx="812800" cy="765175"/>
            </a:xfrm>
            <a:prstGeom prst="rect">
              <a:avLst/>
            </a:prstGeom>
          </p:spPr>
          <p:txBody>
            <a:bodyPr lIns="50800" tIns="50800" rIns="50800" bIns="50800" rtlCol="0" anchor="ctr"/>
            <a:lstStyle/>
            <a:p>
              <a:pPr algn="ctr">
                <a:lnSpc>
                  <a:spcPts val="1308"/>
                </a:lnSpc>
              </a:pPr>
              <a:r>
                <a:rPr lang="pl-PL" sz="1557" spc="77" dirty="0" err="1">
                  <a:solidFill>
                    <a:srgbClr val="FFFFFF"/>
                  </a:solidFill>
                  <a:latin typeface="Sanchez"/>
                </a:rPr>
                <a:t>Your</a:t>
              </a:r>
              <a:r>
                <a:rPr lang="pl-PL" sz="1557" spc="77" dirty="0">
                  <a:solidFill>
                    <a:srgbClr val="FFFFFF"/>
                  </a:solidFill>
                  <a:latin typeface="Sanchez"/>
                </a:rPr>
                <a:t> notes</a:t>
              </a:r>
              <a:endParaRPr lang="en-US" sz="1557" spc="77" dirty="0">
                <a:solidFill>
                  <a:srgbClr val="FFFFFF"/>
                </a:solidFill>
                <a:latin typeface="Sanchez"/>
              </a:endParaRPr>
            </a:p>
          </p:txBody>
        </p:sp>
      </p:grpSp>
      <p:sp>
        <p:nvSpPr>
          <p:cNvPr id="12" name="TextBox 12"/>
          <p:cNvSpPr txBox="1"/>
          <p:nvPr/>
        </p:nvSpPr>
        <p:spPr>
          <a:xfrm>
            <a:off x="1439478" y="1128583"/>
            <a:ext cx="6618956" cy="1254254"/>
          </a:xfrm>
          <a:prstGeom prst="rect">
            <a:avLst/>
          </a:prstGeom>
        </p:spPr>
        <p:txBody>
          <a:bodyPr lIns="0" tIns="0" rIns="0" bIns="0" rtlCol="0" anchor="t">
            <a:spAutoFit/>
          </a:bodyPr>
          <a:lstStyle/>
          <a:p>
            <a:pPr algn="ctr">
              <a:lnSpc>
                <a:spcPts val="4150"/>
              </a:lnSpc>
            </a:pPr>
            <a:endParaRPr lang="pl-PL" dirty="0"/>
          </a:p>
          <a:p>
            <a:pPr algn="ctr">
              <a:lnSpc>
                <a:spcPts val="1910"/>
              </a:lnSpc>
            </a:pPr>
            <a:r>
              <a:rPr lang="en-US" sz="1364" spc="204" dirty="0">
                <a:solidFill>
                  <a:srgbClr val="F8FBFD"/>
                </a:solidFill>
                <a:latin typeface="Merriweather Bold"/>
              </a:rPr>
              <a:t>CREATING ONE'S OWN STORY ABOUT ONE’S </a:t>
            </a:r>
            <a:r>
              <a:rPr lang="pl-PL" sz="1364" spc="204" dirty="0">
                <a:solidFill>
                  <a:srgbClr val="F8FBFD"/>
                </a:solidFill>
                <a:latin typeface="Merriweather Bold"/>
              </a:rPr>
              <a:t>SMALL HOMELAND </a:t>
            </a:r>
            <a:r>
              <a:rPr lang="en-US" sz="1364" spc="204" dirty="0">
                <a:solidFill>
                  <a:srgbClr val="F8FBFD"/>
                </a:solidFill>
                <a:latin typeface="Merriweather Bold"/>
              </a:rPr>
              <a:t>USING THE STORYTELLING METHOD</a:t>
            </a:r>
            <a:endParaRPr lang="pl-PL" sz="1364" spc="204" dirty="0">
              <a:solidFill>
                <a:srgbClr val="F8FBFD"/>
              </a:solidFill>
              <a:latin typeface="Merriweather Bold"/>
            </a:endParaRPr>
          </a:p>
          <a:p>
            <a:pPr algn="ctr">
              <a:lnSpc>
                <a:spcPts val="1910"/>
              </a:lnSpc>
            </a:pPr>
            <a:endParaRPr lang="pl-PL" sz="1364" spc="204" dirty="0">
              <a:solidFill>
                <a:srgbClr val="F8FBFD"/>
              </a:solidFill>
              <a:latin typeface="Merriweather Bold"/>
            </a:endParaRPr>
          </a:p>
        </p:txBody>
      </p:sp>
      <p:grpSp>
        <p:nvGrpSpPr>
          <p:cNvPr id="13" name="Group 13"/>
          <p:cNvGrpSpPr/>
          <p:nvPr/>
        </p:nvGrpSpPr>
        <p:grpSpPr>
          <a:xfrm>
            <a:off x="0" y="271593"/>
            <a:ext cx="9753600" cy="904615"/>
            <a:chOff x="0" y="0"/>
            <a:chExt cx="3612444" cy="335043"/>
          </a:xfrm>
        </p:grpSpPr>
        <p:sp>
          <p:nvSpPr>
            <p:cNvPr id="14" name="Freeform 14"/>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8FBFD"/>
            </a:solidFill>
          </p:spPr>
          <p:txBody>
            <a:bodyPr/>
            <a:lstStyle/>
            <a:p>
              <a:endParaRPr lang="pl-PL"/>
            </a:p>
          </p:txBody>
        </p:sp>
        <p:sp>
          <p:nvSpPr>
            <p:cNvPr id="15" name="TextBox 15"/>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sp>
        <p:nvSpPr>
          <p:cNvPr id="16" name="Freeform 16"/>
          <p:cNvSpPr/>
          <p:nvPr/>
        </p:nvSpPr>
        <p:spPr>
          <a:xfrm>
            <a:off x="117297" y="447598"/>
            <a:ext cx="2366976" cy="539904"/>
          </a:xfrm>
          <a:custGeom>
            <a:avLst/>
            <a:gdLst/>
            <a:ahLst/>
            <a:cxnLst/>
            <a:rect l="l" t="t" r="r" b="b"/>
            <a:pathLst>
              <a:path w="2366976" h="539904">
                <a:moveTo>
                  <a:pt x="0" y="0"/>
                </a:moveTo>
                <a:lnTo>
                  <a:pt x="2366976" y="0"/>
                </a:lnTo>
                <a:lnTo>
                  <a:pt x="2366976" y="539904"/>
                </a:lnTo>
                <a:lnTo>
                  <a:pt x="0" y="539904"/>
                </a:lnTo>
                <a:lnTo>
                  <a:pt x="0" y="0"/>
                </a:lnTo>
                <a:close/>
              </a:path>
            </a:pathLst>
          </a:custGeom>
          <a:blipFill>
            <a:blip r:embed="rId2"/>
            <a:stretch>
              <a:fillRect l="-16" r="-16"/>
            </a:stretch>
          </a:blipFill>
        </p:spPr>
        <p:txBody>
          <a:bodyPr/>
          <a:lstStyle/>
          <a:p>
            <a:endParaRPr lang="pl-PL"/>
          </a:p>
        </p:txBody>
      </p:sp>
      <p:sp>
        <p:nvSpPr>
          <p:cNvPr id="17" name="TextBox 17"/>
          <p:cNvSpPr txBox="1"/>
          <p:nvPr/>
        </p:nvSpPr>
        <p:spPr>
          <a:xfrm>
            <a:off x="2180199" y="487953"/>
            <a:ext cx="6527770" cy="499548"/>
          </a:xfrm>
          <a:prstGeom prst="rect">
            <a:avLst/>
          </a:prstGeom>
        </p:spPr>
        <p:txBody>
          <a:bodyPr lIns="0" tIns="0" rIns="0" bIns="0" rtlCol="0" anchor="t">
            <a:spAutoFit/>
          </a:bodyPr>
          <a:lstStyle/>
          <a:p>
            <a:pPr algn="ctr">
              <a:lnSpc>
                <a:spcPts val="4093"/>
              </a:lnSpc>
            </a:pPr>
            <a:r>
              <a:rPr lang="pl-PL" sz="2923" spc="438" dirty="0">
                <a:solidFill>
                  <a:srgbClr val="545454"/>
                </a:solidFill>
                <a:latin typeface="Merriweather Bold"/>
              </a:rPr>
              <a:t>WORKSHEET</a:t>
            </a:r>
            <a:r>
              <a:rPr lang="en-US" sz="2923" spc="438" dirty="0">
                <a:solidFill>
                  <a:srgbClr val="545454"/>
                </a:solidFill>
                <a:latin typeface="Merriweather Bold"/>
              </a:rPr>
              <a:t>   1/5</a:t>
            </a:r>
          </a:p>
        </p:txBody>
      </p:sp>
      <p:sp>
        <p:nvSpPr>
          <p:cNvPr id="18" name="TextBox 18"/>
          <p:cNvSpPr txBox="1"/>
          <p:nvPr/>
        </p:nvSpPr>
        <p:spPr>
          <a:xfrm>
            <a:off x="3326921" y="3270056"/>
            <a:ext cx="2844072" cy="3520003"/>
          </a:xfrm>
          <a:prstGeom prst="rect">
            <a:avLst/>
          </a:prstGeom>
        </p:spPr>
        <p:txBody>
          <a:bodyPr lIns="0" tIns="0" rIns="0" bIns="0" rtlCol="0" anchor="t">
            <a:spAutoFit/>
          </a:bodyPr>
          <a:lstStyle/>
          <a:p>
            <a:pPr algn="ctr">
              <a:lnSpc>
                <a:spcPts val="2305"/>
              </a:lnSpc>
            </a:pPr>
            <a:r>
              <a:rPr lang="en-US" sz="1646" spc="82" dirty="0">
                <a:solidFill>
                  <a:srgbClr val="FEFEFE"/>
                </a:solidFill>
                <a:latin typeface="Sanchez"/>
              </a:rPr>
              <a:t>Introduce your little homeland, the protagonist and the context, describe why he or she is important in your story. Remember that at this point you already need to know how the story will end and what you want to say to your audience with it.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D8C90"/>
        </a:solidFill>
        <a:effectLst/>
      </p:bgPr>
    </p:bg>
    <p:spTree>
      <p:nvGrpSpPr>
        <p:cNvPr id="1" name=""/>
        <p:cNvGrpSpPr/>
        <p:nvPr/>
      </p:nvGrpSpPr>
      <p:grpSpPr>
        <a:xfrm>
          <a:off x="0" y="0"/>
          <a:ext cx="0" cy="0"/>
          <a:chOff x="0" y="0"/>
          <a:chExt cx="0" cy="0"/>
        </a:xfrm>
      </p:grpSpPr>
      <p:sp>
        <p:nvSpPr>
          <p:cNvPr id="2" name="AutoShape 2"/>
          <p:cNvSpPr/>
          <p:nvPr/>
        </p:nvSpPr>
        <p:spPr>
          <a:xfrm>
            <a:off x="215653" y="2734484"/>
            <a:ext cx="9322294" cy="4267210"/>
          </a:xfrm>
          <a:prstGeom prst="rect">
            <a:avLst/>
          </a:prstGeom>
          <a:solidFill>
            <a:srgbClr val="F8FBFD"/>
          </a:solidFill>
        </p:spPr>
        <p:txBody>
          <a:bodyPr/>
          <a:lstStyle/>
          <a:p>
            <a:endParaRPr lang="pl-PL"/>
          </a:p>
        </p:txBody>
      </p:sp>
      <p:grpSp>
        <p:nvGrpSpPr>
          <p:cNvPr id="3" name="Group 3"/>
          <p:cNvGrpSpPr/>
          <p:nvPr/>
        </p:nvGrpSpPr>
        <p:grpSpPr>
          <a:xfrm>
            <a:off x="386228" y="2956296"/>
            <a:ext cx="2653556" cy="3832807"/>
            <a:chOff x="0" y="0"/>
            <a:chExt cx="982799" cy="1419558"/>
          </a:xfrm>
        </p:grpSpPr>
        <p:sp>
          <p:nvSpPr>
            <p:cNvPr id="4" name="Freeform 4"/>
            <p:cNvSpPr/>
            <p:nvPr/>
          </p:nvSpPr>
          <p:spPr>
            <a:xfrm>
              <a:off x="0" y="0"/>
              <a:ext cx="982799" cy="1419558"/>
            </a:xfrm>
            <a:custGeom>
              <a:avLst/>
              <a:gdLst/>
              <a:ahLst/>
              <a:cxnLst/>
              <a:rect l="l" t="t" r="r" b="b"/>
              <a:pathLst>
                <a:path w="982799" h="1419558">
                  <a:moveTo>
                    <a:pt x="0" y="0"/>
                  </a:moveTo>
                  <a:lnTo>
                    <a:pt x="982799" y="0"/>
                  </a:lnTo>
                  <a:lnTo>
                    <a:pt x="982799" y="1419558"/>
                  </a:lnTo>
                  <a:lnTo>
                    <a:pt x="0" y="1419558"/>
                  </a:lnTo>
                  <a:close/>
                </a:path>
              </a:pathLst>
            </a:custGeom>
            <a:solidFill>
              <a:srgbClr val="A6A6A6"/>
            </a:solidFill>
          </p:spPr>
          <p:txBody>
            <a:bodyPr/>
            <a:lstStyle/>
            <a:p>
              <a:endParaRPr lang="pl-PL"/>
            </a:p>
          </p:txBody>
        </p:sp>
        <p:sp>
          <p:nvSpPr>
            <p:cNvPr id="5" name="TextBox 5"/>
            <p:cNvSpPr txBox="1"/>
            <p:nvPr/>
          </p:nvSpPr>
          <p:spPr>
            <a:xfrm>
              <a:off x="0" y="85725"/>
              <a:ext cx="812800" cy="727075"/>
            </a:xfrm>
            <a:prstGeom prst="rect">
              <a:avLst/>
            </a:prstGeom>
          </p:spPr>
          <p:txBody>
            <a:bodyPr lIns="50800" tIns="50800" rIns="50800" bIns="50800" rtlCol="0" anchor="ctr"/>
            <a:lstStyle/>
            <a:p>
              <a:pPr algn="ctr">
                <a:lnSpc>
                  <a:spcPts val="2400"/>
                </a:lnSpc>
              </a:pPr>
              <a:r>
                <a:rPr lang="en-US" sz="2857" spc="142">
                  <a:solidFill>
                    <a:srgbClr val="FFFFFF"/>
                  </a:solidFill>
                  <a:latin typeface="Sanchez"/>
                </a:rPr>
                <a:t>Problem</a:t>
              </a:r>
            </a:p>
          </p:txBody>
        </p:sp>
      </p:grpSp>
      <p:grpSp>
        <p:nvGrpSpPr>
          <p:cNvPr id="6" name="Group 6"/>
          <p:cNvGrpSpPr/>
          <p:nvPr/>
        </p:nvGrpSpPr>
        <p:grpSpPr>
          <a:xfrm>
            <a:off x="3239810" y="2937854"/>
            <a:ext cx="3018294" cy="3842028"/>
            <a:chOff x="0" y="0"/>
            <a:chExt cx="1117887" cy="1422973"/>
          </a:xfrm>
        </p:grpSpPr>
        <p:sp>
          <p:nvSpPr>
            <p:cNvPr id="7" name="Freeform 7"/>
            <p:cNvSpPr/>
            <p:nvPr/>
          </p:nvSpPr>
          <p:spPr>
            <a:xfrm>
              <a:off x="0" y="0"/>
              <a:ext cx="1117887" cy="1422973"/>
            </a:xfrm>
            <a:custGeom>
              <a:avLst/>
              <a:gdLst/>
              <a:ahLst/>
              <a:cxnLst/>
              <a:rect l="l" t="t" r="r" b="b"/>
              <a:pathLst>
                <a:path w="1117887" h="1422973">
                  <a:moveTo>
                    <a:pt x="0" y="0"/>
                  </a:moveTo>
                  <a:lnTo>
                    <a:pt x="1117887" y="0"/>
                  </a:lnTo>
                  <a:lnTo>
                    <a:pt x="1117887" y="1422973"/>
                  </a:lnTo>
                  <a:lnTo>
                    <a:pt x="0" y="1422973"/>
                  </a:lnTo>
                  <a:close/>
                </a:path>
              </a:pathLst>
            </a:custGeom>
            <a:solidFill>
              <a:srgbClr val="A6A6A6"/>
            </a:solidFill>
          </p:spPr>
          <p:txBody>
            <a:bodyPr/>
            <a:lstStyle/>
            <a:p>
              <a:endParaRPr lang="pl-PL"/>
            </a:p>
          </p:txBody>
        </p:sp>
        <p:sp>
          <p:nvSpPr>
            <p:cNvPr id="8" name="TextBox 8"/>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grpSp>
        <p:nvGrpSpPr>
          <p:cNvPr id="9" name="Group 9"/>
          <p:cNvGrpSpPr/>
          <p:nvPr/>
        </p:nvGrpSpPr>
        <p:grpSpPr>
          <a:xfrm>
            <a:off x="6543853" y="2937854"/>
            <a:ext cx="2835256" cy="3823586"/>
            <a:chOff x="0" y="0"/>
            <a:chExt cx="1050095" cy="1416143"/>
          </a:xfrm>
        </p:grpSpPr>
        <p:sp>
          <p:nvSpPr>
            <p:cNvPr id="10" name="Freeform 10"/>
            <p:cNvSpPr/>
            <p:nvPr/>
          </p:nvSpPr>
          <p:spPr>
            <a:xfrm>
              <a:off x="0" y="0"/>
              <a:ext cx="1050095" cy="1416143"/>
            </a:xfrm>
            <a:custGeom>
              <a:avLst/>
              <a:gdLst/>
              <a:ahLst/>
              <a:cxnLst/>
              <a:rect l="l" t="t" r="r" b="b"/>
              <a:pathLst>
                <a:path w="1050095" h="1416143">
                  <a:moveTo>
                    <a:pt x="0" y="0"/>
                  </a:moveTo>
                  <a:lnTo>
                    <a:pt x="1050095" y="0"/>
                  </a:lnTo>
                  <a:lnTo>
                    <a:pt x="1050095" y="1416143"/>
                  </a:lnTo>
                  <a:lnTo>
                    <a:pt x="0" y="1416143"/>
                  </a:lnTo>
                  <a:close/>
                </a:path>
              </a:pathLst>
            </a:custGeom>
            <a:solidFill>
              <a:srgbClr val="D9D9D9"/>
            </a:solidFill>
          </p:spPr>
          <p:txBody>
            <a:bodyPr/>
            <a:lstStyle/>
            <a:p>
              <a:endParaRPr lang="pl-PL"/>
            </a:p>
          </p:txBody>
        </p:sp>
        <p:sp>
          <p:nvSpPr>
            <p:cNvPr id="11" name="TextBox 11"/>
            <p:cNvSpPr txBox="1"/>
            <p:nvPr/>
          </p:nvSpPr>
          <p:spPr>
            <a:xfrm>
              <a:off x="0" y="47625"/>
              <a:ext cx="812800" cy="765175"/>
            </a:xfrm>
            <a:prstGeom prst="rect">
              <a:avLst/>
            </a:prstGeom>
          </p:spPr>
          <p:txBody>
            <a:bodyPr lIns="50800" tIns="50800" rIns="50800" bIns="50800" rtlCol="0" anchor="ctr"/>
            <a:lstStyle/>
            <a:p>
              <a:pPr algn="ctr">
                <a:lnSpc>
                  <a:spcPts val="1308"/>
                </a:lnSpc>
              </a:pPr>
              <a:r>
                <a:rPr lang="pl-PL" sz="1557" spc="77" dirty="0" err="1">
                  <a:solidFill>
                    <a:srgbClr val="FFFFFF"/>
                  </a:solidFill>
                  <a:latin typeface="Sanchez"/>
                </a:rPr>
                <a:t>Your</a:t>
              </a:r>
              <a:r>
                <a:rPr lang="pl-PL" sz="1557" spc="77" dirty="0">
                  <a:solidFill>
                    <a:srgbClr val="FFFFFF"/>
                  </a:solidFill>
                  <a:latin typeface="Sanchez"/>
                </a:rPr>
                <a:t> notes</a:t>
              </a:r>
              <a:endParaRPr lang="en-US" sz="1557" spc="77" dirty="0">
                <a:solidFill>
                  <a:srgbClr val="FFFFFF"/>
                </a:solidFill>
                <a:latin typeface="Sanchez"/>
              </a:endParaRPr>
            </a:p>
          </p:txBody>
        </p:sp>
      </p:grpSp>
      <p:sp>
        <p:nvSpPr>
          <p:cNvPr id="12" name="TextBox 12"/>
          <p:cNvSpPr txBox="1"/>
          <p:nvPr/>
        </p:nvSpPr>
        <p:spPr>
          <a:xfrm>
            <a:off x="1439478" y="1128583"/>
            <a:ext cx="6618956" cy="1497911"/>
          </a:xfrm>
          <a:prstGeom prst="rect">
            <a:avLst/>
          </a:prstGeom>
        </p:spPr>
        <p:txBody>
          <a:bodyPr lIns="0" tIns="0" rIns="0" bIns="0" rtlCol="0" anchor="t">
            <a:spAutoFit/>
          </a:bodyPr>
          <a:lstStyle/>
          <a:p>
            <a:pPr algn="ctr">
              <a:lnSpc>
                <a:spcPts val="4150"/>
              </a:lnSpc>
            </a:pPr>
            <a:endParaRPr lang="pl-PL" sz="1400" dirty="0"/>
          </a:p>
          <a:p>
            <a:pPr algn="ctr">
              <a:lnSpc>
                <a:spcPts val="1910"/>
              </a:lnSpc>
            </a:pPr>
            <a:r>
              <a:rPr lang="en-US" sz="1364" spc="204" dirty="0">
                <a:solidFill>
                  <a:srgbClr val="F8FBFD"/>
                </a:solidFill>
                <a:latin typeface="Merriweather Bold"/>
              </a:rPr>
              <a:t>CREATING ONE'S OWN STORY ABOUT ONE’S </a:t>
            </a:r>
            <a:r>
              <a:rPr lang="pl-PL" sz="1364" spc="204" dirty="0">
                <a:solidFill>
                  <a:srgbClr val="F8FBFD"/>
                </a:solidFill>
                <a:latin typeface="Merriweather Bold"/>
              </a:rPr>
              <a:t>SMALL HOMELAND </a:t>
            </a:r>
            <a:r>
              <a:rPr lang="en-US" sz="1364" spc="204" dirty="0">
                <a:solidFill>
                  <a:srgbClr val="F8FBFD"/>
                </a:solidFill>
                <a:latin typeface="Merriweather Bold"/>
              </a:rPr>
              <a:t>USING THE STORYTELLING METHOD</a:t>
            </a:r>
            <a:endParaRPr lang="pl-PL" sz="1364" spc="204" dirty="0">
              <a:solidFill>
                <a:srgbClr val="F8FBFD"/>
              </a:solidFill>
              <a:latin typeface="Merriweather Bold"/>
            </a:endParaRPr>
          </a:p>
          <a:p>
            <a:pPr algn="ctr">
              <a:lnSpc>
                <a:spcPts val="1910"/>
              </a:lnSpc>
            </a:pPr>
            <a:endParaRPr lang="pl-PL" sz="1364" spc="204" dirty="0">
              <a:solidFill>
                <a:srgbClr val="F8FBFD"/>
              </a:solidFill>
              <a:latin typeface="Merriweather Bold"/>
            </a:endParaRPr>
          </a:p>
          <a:p>
            <a:pPr algn="ctr">
              <a:lnSpc>
                <a:spcPts val="1910"/>
              </a:lnSpc>
            </a:pPr>
            <a:endParaRPr lang="en-US" sz="1364" spc="204" dirty="0">
              <a:solidFill>
                <a:srgbClr val="F8FBFD"/>
              </a:solidFill>
              <a:latin typeface="Merriweather Bold"/>
            </a:endParaRPr>
          </a:p>
        </p:txBody>
      </p:sp>
      <p:grpSp>
        <p:nvGrpSpPr>
          <p:cNvPr id="13" name="Group 13"/>
          <p:cNvGrpSpPr/>
          <p:nvPr/>
        </p:nvGrpSpPr>
        <p:grpSpPr>
          <a:xfrm>
            <a:off x="0" y="271593"/>
            <a:ext cx="9753600" cy="904615"/>
            <a:chOff x="0" y="0"/>
            <a:chExt cx="3612444" cy="335043"/>
          </a:xfrm>
        </p:grpSpPr>
        <p:sp>
          <p:nvSpPr>
            <p:cNvPr id="14" name="Freeform 14"/>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8FBFD"/>
            </a:solidFill>
          </p:spPr>
          <p:txBody>
            <a:bodyPr/>
            <a:lstStyle/>
            <a:p>
              <a:endParaRPr lang="pl-PL"/>
            </a:p>
          </p:txBody>
        </p:sp>
        <p:sp>
          <p:nvSpPr>
            <p:cNvPr id="15" name="TextBox 15"/>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sp>
        <p:nvSpPr>
          <p:cNvPr id="16" name="Freeform 16"/>
          <p:cNvSpPr/>
          <p:nvPr/>
        </p:nvSpPr>
        <p:spPr>
          <a:xfrm>
            <a:off x="117297" y="447598"/>
            <a:ext cx="2366976" cy="539904"/>
          </a:xfrm>
          <a:custGeom>
            <a:avLst/>
            <a:gdLst/>
            <a:ahLst/>
            <a:cxnLst/>
            <a:rect l="l" t="t" r="r" b="b"/>
            <a:pathLst>
              <a:path w="2366976" h="539904">
                <a:moveTo>
                  <a:pt x="0" y="0"/>
                </a:moveTo>
                <a:lnTo>
                  <a:pt x="2366976" y="0"/>
                </a:lnTo>
                <a:lnTo>
                  <a:pt x="2366976" y="539904"/>
                </a:lnTo>
                <a:lnTo>
                  <a:pt x="0" y="539904"/>
                </a:lnTo>
                <a:lnTo>
                  <a:pt x="0" y="0"/>
                </a:lnTo>
                <a:close/>
              </a:path>
            </a:pathLst>
          </a:custGeom>
          <a:blipFill>
            <a:blip r:embed="rId2"/>
            <a:stretch>
              <a:fillRect l="-16" r="-16"/>
            </a:stretch>
          </a:blipFill>
        </p:spPr>
        <p:txBody>
          <a:bodyPr/>
          <a:lstStyle/>
          <a:p>
            <a:endParaRPr lang="pl-PL"/>
          </a:p>
        </p:txBody>
      </p:sp>
      <p:sp>
        <p:nvSpPr>
          <p:cNvPr id="17" name="TextBox 17"/>
          <p:cNvSpPr txBox="1"/>
          <p:nvPr/>
        </p:nvSpPr>
        <p:spPr>
          <a:xfrm>
            <a:off x="2180199" y="487953"/>
            <a:ext cx="6527770" cy="499548"/>
          </a:xfrm>
          <a:prstGeom prst="rect">
            <a:avLst/>
          </a:prstGeom>
        </p:spPr>
        <p:txBody>
          <a:bodyPr lIns="0" tIns="0" rIns="0" bIns="0" rtlCol="0" anchor="t">
            <a:spAutoFit/>
          </a:bodyPr>
          <a:lstStyle/>
          <a:p>
            <a:pPr algn="ctr">
              <a:lnSpc>
                <a:spcPts val="4093"/>
              </a:lnSpc>
            </a:pPr>
            <a:r>
              <a:rPr lang="pl-PL" sz="2923" spc="438" dirty="0">
                <a:solidFill>
                  <a:srgbClr val="545454"/>
                </a:solidFill>
                <a:latin typeface="Merriweather Bold"/>
              </a:rPr>
              <a:t>WORKSHEET</a:t>
            </a:r>
            <a:r>
              <a:rPr lang="en-US" sz="2923" spc="438" dirty="0">
                <a:solidFill>
                  <a:srgbClr val="545454"/>
                </a:solidFill>
                <a:latin typeface="Merriweather Bold"/>
              </a:rPr>
              <a:t>   2/5</a:t>
            </a:r>
          </a:p>
        </p:txBody>
      </p:sp>
      <p:sp>
        <p:nvSpPr>
          <p:cNvPr id="18" name="TextBox 18"/>
          <p:cNvSpPr txBox="1"/>
          <p:nvPr/>
        </p:nvSpPr>
        <p:spPr>
          <a:xfrm>
            <a:off x="3537674" y="3077012"/>
            <a:ext cx="2508290" cy="2978764"/>
          </a:xfrm>
          <a:prstGeom prst="rect">
            <a:avLst/>
          </a:prstGeom>
        </p:spPr>
        <p:txBody>
          <a:bodyPr lIns="0" tIns="0" rIns="0" bIns="0" rtlCol="0" anchor="t">
            <a:spAutoFit/>
          </a:bodyPr>
          <a:lstStyle/>
          <a:p>
            <a:pPr algn="ctr">
              <a:lnSpc>
                <a:spcPts val="2600"/>
              </a:lnSpc>
              <a:spcBef>
                <a:spcPct val="0"/>
              </a:spcBef>
            </a:pPr>
            <a:r>
              <a:rPr lang="en-US" sz="1857" spc="92" dirty="0">
                <a:solidFill>
                  <a:srgbClr val="FEFEFE"/>
                </a:solidFill>
                <a:latin typeface="Sanchez"/>
              </a:rPr>
              <a:t>Outline the problem faced by the hero of your little homeland you depicted and describe why it is so significant to him/her (you can be this hero too).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D8C90"/>
        </a:solidFill>
        <a:effectLst/>
      </p:bgPr>
    </p:bg>
    <p:spTree>
      <p:nvGrpSpPr>
        <p:cNvPr id="1" name=""/>
        <p:cNvGrpSpPr/>
        <p:nvPr/>
      </p:nvGrpSpPr>
      <p:grpSpPr>
        <a:xfrm>
          <a:off x="0" y="0"/>
          <a:ext cx="0" cy="0"/>
          <a:chOff x="0" y="0"/>
          <a:chExt cx="0" cy="0"/>
        </a:xfrm>
      </p:grpSpPr>
      <p:sp>
        <p:nvSpPr>
          <p:cNvPr id="2" name="AutoShape 2"/>
          <p:cNvSpPr/>
          <p:nvPr/>
        </p:nvSpPr>
        <p:spPr>
          <a:xfrm>
            <a:off x="215653" y="2734484"/>
            <a:ext cx="9322294" cy="4267210"/>
          </a:xfrm>
          <a:prstGeom prst="rect">
            <a:avLst/>
          </a:prstGeom>
          <a:solidFill>
            <a:srgbClr val="F8FBFD"/>
          </a:solidFill>
        </p:spPr>
        <p:txBody>
          <a:bodyPr/>
          <a:lstStyle/>
          <a:p>
            <a:endParaRPr lang="pl-PL"/>
          </a:p>
        </p:txBody>
      </p:sp>
      <p:grpSp>
        <p:nvGrpSpPr>
          <p:cNvPr id="3" name="Group 3"/>
          <p:cNvGrpSpPr/>
          <p:nvPr/>
        </p:nvGrpSpPr>
        <p:grpSpPr>
          <a:xfrm>
            <a:off x="391159" y="2928633"/>
            <a:ext cx="2653556" cy="3832807"/>
            <a:chOff x="0" y="0"/>
            <a:chExt cx="982799" cy="1419558"/>
          </a:xfrm>
        </p:grpSpPr>
        <p:sp>
          <p:nvSpPr>
            <p:cNvPr id="4" name="Freeform 4"/>
            <p:cNvSpPr/>
            <p:nvPr/>
          </p:nvSpPr>
          <p:spPr>
            <a:xfrm>
              <a:off x="0" y="0"/>
              <a:ext cx="982799" cy="1419558"/>
            </a:xfrm>
            <a:custGeom>
              <a:avLst/>
              <a:gdLst/>
              <a:ahLst/>
              <a:cxnLst/>
              <a:rect l="l" t="t" r="r" b="b"/>
              <a:pathLst>
                <a:path w="982799" h="1419558">
                  <a:moveTo>
                    <a:pt x="0" y="0"/>
                  </a:moveTo>
                  <a:lnTo>
                    <a:pt x="982799" y="0"/>
                  </a:lnTo>
                  <a:lnTo>
                    <a:pt x="982799" y="1419558"/>
                  </a:lnTo>
                  <a:lnTo>
                    <a:pt x="0" y="1419558"/>
                  </a:lnTo>
                  <a:close/>
                </a:path>
              </a:pathLst>
            </a:custGeom>
            <a:solidFill>
              <a:srgbClr val="A6A6A6"/>
            </a:solidFill>
          </p:spPr>
          <p:txBody>
            <a:bodyPr/>
            <a:lstStyle/>
            <a:p>
              <a:endParaRPr lang="pl-PL"/>
            </a:p>
          </p:txBody>
        </p:sp>
        <p:sp>
          <p:nvSpPr>
            <p:cNvPr id="5" name="TextBox 5"/>
            <p:cNvSpPr txBox="1"/>
            <p:nvPr/>
          </p:nvSpPr>
          <p:spPr>
            <a:xfrm>
              <a:off x="0" y="9525"/>
              <a:ext cx="812800" cy="803275"/>
            </a:xfrm>
            <a:prstGeom prst="rect">
              <a:avLst/>
            </a:prstGeom>
          </p:spPr>
          <p:txBody>
            <a:bodyPr lIns="50800" tIns="50800" rIns="50800" bIns="50800" rtlCol="0" anchor="ctr"/>
            <a:lstStyle/>
            <a:p>
              <a:pPr algn="ctr">
                <a:lnSpc>
                  <a:spcPts val="3002"/>
                </a:lnSpc>
              </a:pPr>
              <a:r>
                <a:rPr lang="pl-PL" sz="2657" spc="132" dirty="0" err="1">
                  <a:solidFill>
                    <a:srgbClr val="FFFFFF"/>
                  </a:solidFill>
                  <a:latin typeface="Sanchez"/>
                </a:rPr>
                <a:t>Failed</a:t>
              </a:r>
              <a:r>
                <a:rPr lang="pl-PL" sz="2657" spc="132" dirty="0">
                  <a:solidFill>
                    <a:srgbClr val="FFFFFF"/>
                  </a:solidFill>
                  <a:latin typeface="Sanchez"/>
                </a:rPr>
                <a:t> </a:t>
              </a:r>
              <a:r>
                <a:rPr lang="pl-PL" sz="2657" spc="132" dirty="0" err="1">
                  <a:solidFill>
                    <a:srgbClr val="FFFFFF"/>
                  </a:solidFill>
                  <a:latin typeface="Sanchez"/>
                </a:rPr>
                <a:t>attempt</a:t>
              </a:r>
              <a:r>
                <a:rPr lang="pl-PL" sz="2657" spc="132" dirty="0">
                  <a:solidFill>
                    <a:srgbClr val="FFFFFF"/>
                  </a:solidFill>
                  <a:latin typeface="Sanchez"/>
                </a:rPr>
                <a:t> of </a:t>
              </a:r>
              <a:r>
                <a:rPr lang="pl-PL" sz="2657" spc="132" dirty="0" err="1">
                  <a:solidFill>
                    <a:srgbClr val="FFFFFF"/>
                  </a:solidFill>
                  <a:latin typeface="Sanchez"/>
                </a:rPr>
                <a:t>solving</a:t>
              </a:r>
              <a:r>
                <a:rPr lang="pl-PL" sz="2657" spc="132" dirty="0">
                  <a:solidFill>
                    <a:srgbClr val="FFFFFF"/>
                  </a:solidFill>
                  <a:latin typeface="Sanchez"/>
                </a:rPr>
                <a:t> the problem</a:t>
              </a:r>
              <a:endParaRPr lang="en-US" sz="2657" spc="132" dirty="0">
                <a:solidFill>
                  <a:srgbClr val="FFFFFF"/>
                </a:solidFill>
                <a:latin typeface="Sanchez"/>
              </a:endParaRPr>
            </a:p>
          </p:txBody>
        </p:sp>
      </p:grpSp>
      <p:grpSp>
        <p:nvGrpSpPr>
          <p:cNvPr id="6" name="Group 6"/>
          <p:cNvGrpSpPr/>
          <p:nvPr/>
        </p:nvGrpSpPr>
        <p:grpSpPr>
          <a:xfrm>
            <a:off x="3282841" y="2928633"/>
            <a:ext cx="3018294" cy="3842028"/>
            <a:chOff x="0" y="0"/>
            <a:chExt cx="1117887" cy="1422973"/>
          </a:xfrm>
        </p:grpSpPr>
        <p:sp>
          <p:nvSpPr>
            <p:cNvPr id="7" name="Freeform 7"/>
            <p:cNvSpPr/>
            <p:nvPr/>
          </p:nvSpPr>
          <p:spPr>
            <a:xfrm>
              <a:off x="0" y="0"/>
              <a:ext cx="1117887" cy="1422973"/>
            </a:xfrm>
            <a:custGeom>
              <a:avLst/>
              <a:gdLst/>
              <a:ahLst/>
              <a:cxnLst/>
              <a:rect l="l" t="t" r="r" b="b"/>
              <a:pathLst>
                <a:path w="1117887" h="1422973">
                  <a:moveTo>
                    <a:pt x="0" y="0"/>
                  </a:moveTo>
                  <a:lnTo>
                    <a:pt x="1117887" y="0"/>
                  </a:lnTo>
                  <a:lnTo>
                    <a:pt x="1117887" y="1422973"/>
                  </a:lnTo>
                  <a:lnTo>
                    <a:pt x="0" y="1422973"/>
                  </a:lnTo>
                  <a:close/>
                </a:path>
              </a:pathLst>
            </a:custGeom>
            <a:solidFill>
              <a:srgbClr val="A6A6A6"/>
            </a:solidFill>
          </p:spPr>
          <p:txBody>
            <a:bodyPr/>
            <a:lstStyle/>
            <a:p>
              <a:endParaRPr lang="pl-PL"/>
            </a:p>
          </p:txBody>
        </p:sp>
        <p:sp>
          <p:nvSpPr>
            <p:cNvPr id="8" name="TextBox 8"/>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grpSp>
        <p:nvGrpSpPr>
          <p:cNvPr id="9" name="Group 9"/>
          <p:cNvGrpSpPr/>
          <p:nvPr/>
        </p:nvGrpSpPr>
        <p:grpSpPr>
          <a:xfrm>
            <a:off x="6543853" y="2937854"/>
            <a:ext cx="2835256" cy="3823586"/>
            <a:chOff x="0" y="0"/>
            <a:chExt cx="1050095" cy="1416143"/>
          </a:xfrm>
        </p:grpSpPr>
        <p:sp>
          <p:nvSpPr>
            <p:cNvPr id="10" name="Freeform 10"/>
            <p:cNvSpPr/>
            <p:nvPr/>
          </p:nvSpPr>
          <p:spPr>
            <a:xfrm>
              <a:off x="0" y="0"/>
              <a:ext cx="1050095" cy="1416143"/>
            </a:xfrm>
            <a:custGeom>
              <a:avLst/>
              <a:gdLst/>
              <a:ahLst/>
              <a:cxnLst/>
              <a:rect l="l" t="t" r="r" b="b"/>
              <a:pathLst>
                <a:path w="1050095" h="1416143">
                  <a:moveTo>
                    <a:pt x="0" y="0"/>
                  </a:moveTo>
                  <a:lnTo>
                    <a:pt x="1050095" y="0"/>
                  </a:lnTo>
                  <a:lnTo>
                    <a:pt x="1050095" y="1416143"/>
                  </a:lnTo>
                  <a:lnTo>
                    <a:pt x="0" y="1416143"/>
                  </a:lnTo>
                  <a:close/>
                </a:path>
              </a:pathLst>
            </a:custGeom>
            <a:solidFill>
              <a:srgbClr val="D9D9D9"/>
            </a:solidFill>
          </p:spPr>
          <p:txBody>
            <a:bodyPr/>
            <a:lstStyle/>
            <a:p>
              <a:endParaRPr lang="pl-PL"/>
            </a:p>
          </p:txBody>
        </p:sp>
        <p:sp>
          <p:nvSpPr>
            <p:cNvPr id="11" name="TextBox 11"/>
            <p:cNvSpPr txBox="1"/>
            <p:nvPr/>
          </p:nvSpPr>
          <p:spPr>
            <a:xfrm>
              <a:off x="0" y="47625"/>
              <a:ext cx="812800" cy="765175"/>
            </a:xfrm>
            <a:prstGeom prst="rect">
              <a:avLst/>
            </a:prstGeom>
          </p:spPr>
          <p:txBody>
            <a:bodyPr lIns="50800" tIns="50800" rIns="50800" bIns="50800" rtlCol="0" anchor="ctr"/>
            <a:lstStyle/>
            <a:p>
              <a:pPr algn="ctr">
                <a:lnSpc>
                  <a:spcPts val="1308"/>
                </a:lnSpc>
              </a:pPr>
              <a:r>
                <a:rPr lang="pl-PL" sz="1557" spc="77" dirty="0" err="1">
                  <a:solidFill>
                    <a:srgbClr val="FFFFFF"/>
                  </a:solidFill>
                  <a:latin typeface="Sanchez"/>
                </a:rPr>
                <a:t>Your</a:t>
              </a:r>
              <a:r>
                <a:rPr lang="pl-PL" sz="1557" spc="77" dirty="0">
                  <a:solidFill>
                    <a:srgbClr val="FFFFFF"/>
                  </a:solidFill>
                  <a:latin typeface="Sanchez"/>
                </a:rPr>
                <a:t> notes</a:t>
              </a:r>
              <a:endParaRPr lang="en-US" sz="1557" spc="77" dirty="0">
                <a:solidFill>
                  <a:srgbClr val="FFFFFF"/>
                </a:solidFill>
                <a:latin typeface="Sanchez"/>
              </a:endParaRPr>
            </a:p>
          </p:txBody>
        </p:sp>
      </p:grpSp>
      <p:sp>
        <p:nvSpPr>
          <p:cNvPr id="12" name="TextBox 12"/>
          <p:cNvSpPr txBox="1"/>
          <p:nvPr/>
        </p:nvSpPr>
        <p:spPr>
          <a:xfrm>
            <a:off x="1439478" y="1128583"/>
            <a:ext cx="6618956" cy="1497911"/>
          </a:xfrm>
          <a:prstGeom prst="rect">
            <a:avLst/>
          </a:prstGeom>
        </p:spPr>
        <p:txBody>
          <a:bodyPr lIns="0" tIns="0" rIns="0" bIns="0" rtlCol="0" anchor="t">
            <a:spAutoFit/>
          </a:bodyPr>
          <a:lstStyle/>
          <a:p>
            <a:pPr algn="ctr">
              <a:lnSpc>
                <a:spcPts val="4150"/>
              </a:lnSpc>
            </a:pPr>
            <a:endParaRPr lang="pl-PL" sz="1400" dirty="0"/>
          </a:p>
          <a:p>
            <a:pPr algn="ctr">
              <a:lnSpc>
                <a:spcPts val="1910"/>
              </a:lnSpc>
            </a:pPr>
            <a:r>
              <a:rPr lang="en-US" sz="1364" spc="204" dirty="0">
                <a:solidFill>
                  <a:srgbClr val="F8FBFD"/>
                </a:solidFill>
                <a:latin typeface="Merriweather Bold"/>
              </a:rPr>
              <a:t>CREATING ONE'S OWN STORY ABOUT ONE’S </a:t>
            </a:r>
            <a:r>
              <a:rPr lang="pl-PL" sz="1364" spc="204" dirty="0">
                <a:solidFill>
                  <a:srgbClr val="F8FBFD"/>
                </a:solidFill>
                <a:latin typeface="Merriweather Bold"/>
              </a:rPr>
              <a:t>SMALL HOMELAND </a:t>
            </a:r>
            <a:r>
              <a:rPr lang="en-US" sz="1364" spc="204" dirty="0">
                <a:solidFill>
                  <a:srgbClr val="F8FBFD"/>
                </a:solidFill>
                <a:latin typeface="Merriweather Bold"/>
              </a:rPr>
              <a:t>USING THE STORYTELLING METHOD</a:t>
            </a:r>
            <a:endParaRPr lang="pl-PL" sz="1364" spc="204" dirty="0">
              <a:solidFill>
                <a:srgbClr val="F8FBFD"/>
              </a:solidFill>
              <a:latin typeface="Merriweather Bold"/>
            </a:endParaRPr>
          </a:p>
          <a:p>
            <a:pPr algn="ctr">
              <a:lnSpc>
                <a:spcPts val="1910"/>
              </a:lnSpc>
            </a:pPr>
            <a:endParaRPr lang="pl-PL" sz="1364" spc="204" dirty="0">
              <a:solidFill>
                <a:srgbClr val="F8FBFD"/>
              </a:solidFill>
              <a:latin typeface="Merriweather Bold"/>
            </a:endParaRPr>
          </a:p>
          <a:p>
            <a:pPr algn="ctr">
              <a:lnSpc>
                <a:spcPts val="1910"/>
              </a:lnSpc>
            </a:pPr>
            <a:endParaRPr lang="en-US" sz="1364" spc="204" dirty="0">
              <a:solidFill>
                <a:srgbClr val="F8FBFD"/>
              </a:solidFill>
              <a:latin typeface="Merriweather Bold"/>
            </a:endParaRPr>
          </a:p>
        </p:txBody>
      </p:sp>
      <p:grpSp>
        <p:nvGrpSpPr>
          <p:cNvPr id="13" name="Group 13"/>
          <p:cNvGrpSpPr/>
          <p:nvPr/>
        </p:nvGrpSpPr>
        <p:grpSpPr>
          <a:xfrm>
            <a:off x="0" y="271593"/>
            <a:ext cx="9753600" cy="904615"/>
            <a:chOff x="0" y="0"/>
            <a:chExt cx="3612444" cy="335043"/>
          </a:xfrm>
        </p:grpSpPr>
        <p:sp>
          <p:nvSpPr>
            <p:cNvPr id="14" name="Freeform 14"/>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8FBFD"/>
            </a:solidFill>
          </p:spPr>
          <p:txBody>
            <a:bodyPr/>
            <a:lstStyle/>
            <a:p>
              <a:endParaRPr lang="pl-PL"/>
            </a:p>
          </p:txBody>
        </p:sp>
        <p:sp>
          <p:nvSpPr>
            <p:cNvPr id="15" name="TextBox 15"/>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sp>
        <p:nvSpPr>
          <p:cNvPr id="16" name="Freeform 16"/>
          <p:cNvSpPr/>
          <p:nvPr/>
        </p:nvSpPr>
        <p:spPr>
          <a:xfrm>
            <a:off x="117297" y="447598"/>
            <a:ext cx="2366976" cy="539904"/>
          </a:xfrm>
          <a:custGeom>
            <a:avLst/>
            <a:gdLst/>
            <a:ahLst/>
            <a:cxnLst/>
            <a:rect l="l" t="t" r="r" b="b"/>
            <a:pathLst>
              <a:path w="2366976" h="539904">
                <a:moveTo>
                  <a:pt x="0" y="0"/>
                </a:moveTo>
                <a:lnTo>
                  <a:pt x="2366976" y="0"/>
                </a:lnTo>
                <a:lnTo>
                  <a:pt x="2366976" y="539904"/>
                </a:lnTo>
                <a:lnTo>
                  <a:pt x="0" y="539904"/>
                </a:lnTo>
                <a:lnTo>
                  <a:pt x="0" y="0"/>
                </a:lnTo>
                <a:close/>
              </a:path>
            </a:pathLst>
          </a:custGeom>
          <a:blipFill>
            <a:blip r:embed="rId2"/>
            <a:stretch>
              <a:fillRect l="-16" r="-16"/>
            </a:stretch>
          </a:blipFill>
        </p:spPr>
        <p:txBody>
          <a:bodyPr/>
          <a:lstStyle/>
          <a:p>
            <a:endParaRPr lang="pl-PL"/>
          </a:p>
        </p:txBody>
      </p:sp>
      <p:sp>
        <p:nvSpPr>
          <p:cNvPr id="17" name="TextBox 17"/>
          <p:cNvSpPr txBox="1"/>
          <p:nvPr/>
        </p:nvSpPr>
        <p:spPr>
          <a:xfrm>
            <a:off x="2180199" y="487953"/>
            <a:ext cx="6527770" cy="499548"/>
          </a:xfrm>
          <a:prstGeom prst="rect">
            <a:avLst/>
          </a:prstGeom>
        </p:spPr>
        <p:txBody>
          <a:bodyPr lIns="0" tIns="0" rIns="0" bIns="0" rtlCol="0" anchor="t">
            <a:spAutoFit/>
          </a:bodyPr>
          <a:lstStyle/>
          <a:p>
            <a:pPr algn="ctr">
              <a:lnSpc>
                <a:spcPts val="4093"/>
              </a:lnSpc>
            </a:pPr>
            <a:r>
              <a:rPr lang="pl-PL" sz="2923" spc="438" dirty="0">
                <a:solidFill>
                  <a:srgbClr val="545454"/>
                </a:solidFill>
                <a:latin typeface="Merriweather Bold"/>
              </a:rPr>
              <a:t>WORKSHEET</a:t>
            </a:r>
            <a:r>
              <a:rPr lang="en-US" sz="2923" spc="438" dirty="0">
                <a:solidFill>
                  <a:srgbClr val="545454"/>
                </a:solidFill>
                <a:latin typeface="Merriweather Bold"/>
              </a:rPr>
              <a:t>   3/5</a:t>
            </a:r>
          </a:p>
        </p:txBody>
      </p:sp>
      <p:sp>
        <p:nvSpPr>
          <p:cNvPr id="18" name="TextBox 18"/>
          <p:cNvSpPr txBox="1"/>
          <p:nvPr/>
        </p:nvSpPr>
        <p:spPr>
          <a:xfrm>
            <a:off x="3353236" y="3450226"/>
            <a:ext cx="2791442" cy="3361369"/>
          </a:xfrm>
          <a:prstGeom prst="rect">
            <a:avLst/>
          </a:prstGeom>
        </p:spPr>
        <p:txBody>
          <a:bodyPr lIns="0" tIns="0" rIns="0" bIns="0" rtlCol="0" anchor="t">
            <a:spAutoFit/>
          </a:bodyPr>
          <a:lstStyle/>
          <a:p>
            <a:pPr algn="ctr">
              <a:lnSpc>
                <a:spcPts val="2426"/>
              </a:lnSpc>
              <a:spcBef>
                <a:spcPct val="0"/>
              </a:spcBef>
            </a:pPr>
            <a:r>
              <a:rPr lang="en-US" sz="1600" spc="86" dirty="0">
                <a:solidFill>
                  <a:srgbClr val="FEFEFE"/>
                </a:solidFill>
                <a:latin typeface="Sanchez"/>
              </a:rPr>
              <a:t>Describe the protagonist's first and unsuccessful attempt by the protagonist to deal with a problem from his or her individual perspective. Describe what the protagonist felt at that moment and how this failure affected him/her..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D8C90"/>
        </a:solidFill>
        <a:effectLst/>
      </p:bgPr>
    </p:bg>
    <p:spTree>
      <p:nvGrpSpPr>
        <p:cNvPr id="1" name=""/>
        <p:cNvGrpSpPr/>
        <p:nvPr/>
      </p:nvGrpSpPr>
      <p:grpSpPr>
        <a:xfrm>
          <a:off x="0" y="0"/>
          <a:ext cx="0" cy="0"/>
          <a:chOff x="0" y="0"/>
          <a:chExt cx="0" cy="0"/>
        </a:xfrm>
      </p:grpSpPr>
      <p:sp>
        <p:nvSpPr>
          <p:cNvPr id="2" name="AutoShape 2"/>
          <p:cNvSpPr/>
          <p:nvPr/>
        </p:nvSpPr>
        <p:spPr>
          <a:xfrm>
            <a:off x="215653" y="2734484"/>
            <a:ext cx="9322294" cy="4267210"/>
          </a:xfrm>
          <a:prstGeom prst="rect">
            <a:avLst/>
          </a:prstGeom>
          <a:solidFill>
            <a:srgbClr val="F8FBFD"/>
          </a:solidFill>
        </p:spPr>
        <p:txBody>
          <a:bodyPr/>
          <a:lstStyle/>
          <a:p>
            <a:endParaRPr lang="pl-PL"/>
          </a:p>
        </p:txBody>
      </p:sp>
      <p:grpSp>
        <p:nvGrpSpPr>
          <p:cNvPr id="3" name="Group 3"/>
          <p:cNvGrpSpPr/>
          <p:nvPr/>
        </p:nvGrpSpPr>
        <p:grpSpPr>
          <a:xfrm>
            <a:off x="386228" y="2956296"/>
            <a:ext cx="2653556" cy="3832807"/>
            <a:chOff x="0" y="0"/>
            <a:chExt cx="982799" cy="1419558"/>
          </a:xfrm>
        </p:grpSpPr>
        <p:sp>
          <p:nvSpPr>
            <p:cNvPr id="4" name="Freeform 4"/>
            <p:cNvSpPr/>
            <p:nvPr/>
          </p:nvSpPr>
          <p:spPr>
            <a:xfrm>
              <a:off x="0" y="0"/>
              <a:ext cx="982799" cy="1419558"/>
            </a:xfrm>
            <a:custGeom>
              <a:avLst/>
              <a:gdLst/>
              <a:ahLst/>
              <a:cxnLst/>
              <a:rect l="l" t="t" r="r" b="b"/>
              <a:pathLst>
                <a:path w="982799" h="1419558">
                  <a:moveTo>
                    <a:pt x="0" y="0"/>
                  </a:moveTo>
                  <a:lnTo>
                    <a:pt x="982799" y="0"/>
                  </a:lnTo>
                  <a:lnTo>
                    <a:pt x="982799" y="1419558"/>
                  </a:lnTo>
                  <a:lnTo>
                    <a:pt x="0" y="1419558"/>
                  </a:lnTo>
                  <a:close/>
                </a:path>
              </a:pathLst>
            </a:custGeom>
            <a:solidFill>
              <a:srgbClr val="A6A6A6"/>
            </a:solidFill>
          </p:spPr>
          <p:txBody>
            <a:bodyPr/>
            <a:lstStyle/>
            <a:p>
              <a:endParaRPr lang="pl-PL"/>
            </a:p>
          </p:txBody>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3321"/>
                </a:lnSpc>
              </a:pPr>
              <a:r>
                <a:rPr lang="pl-PL" sz="2657" spc="132" dirty="0" err="1">
                  <a:solidFill>
                    <a:srgbClr val="FFFFFF"/>
                  </a:solidFill>
                  <a:latin typeface="Sanchez"/>
                </a:rPr>
                <a:t>Solving</a:t>
              </a:r>
              <a:r>
                <a:rPr lang="pl-PL" sz="2657" spc="132" dirty="0">
                  <a:solidFill>
                    <a:srgbClr val="FFFFFF"/>
                  </a:solidFill>
                  <a:latin typeface="Sanchez"/>
                </a:rPr>
                <a:t> the problem</a:t>
              </a:r>
              <a:endParaRPr lang="en-US" sz="2657" spc="132" dirty="0">
                <a:solidFill>
                  <a:srgbClr val="FFFFFF"/>
                </a:solidFill>
                <a:latin typeface="Sanchez"/>
              </a:endParaRPr>
            </a:p>
          </p:txBody>
        </p:sp>
      </p:grpSp>
      <p:grpSp>
        <p:nvGrpSpPr>
          <p:cNvPr id="6" name="Group 6"/>
          <p:cNvGrpSpPr/>
          <p:nvPr/>
        </p:nvGrpSpPr>
        <p:grpSpPr>
          <a:xfrm>
            <a:off x="3239810" y="2937854"/>
            <a:ext cx="3018294" cy="3842028"/>
            <a:chOff x="0" y="0"/>
            <a:chExt cx="1117887" cy="1422973"/>
          </a:xfrm>
        </p:grpSpPr>
        <p:sp>
          <p:nvSpPr>
            <p:cNvPr id="7" name="Freeform 7"/>
            <p:cNvSpPr/>
            <p:nvPr/>
          </p:nvSpPr>
          <p:spPr>
            <a:xfrm>
              <a:off x="0" y="0"/>
              <a:ext cx="1117887" cy="1422973"/>
            </a:xfrm>
            <a:custGeom>
              <a:avLst/>
              <a:gdLst/>
              <a:ahLst/>
              <a:cxnLst/>
              <a:rect l="l" t="t" r="r" b="b"/>
              <a:pathLst>
                <a:path w="1117887" h="1422973">
                  <a:moveTo>
                    <a:pt x="0" y="0"/>
                  </a:moveTo>
                  <a:lnTo>
                    <a:pt x="1117887" y="0"/>
                  </a:lnTo>
                  <a:lnTo>
                    <a:pt x="1117887" y="1422973"/>
                  </a:lnTo>
                  <a:lnTo>
                    <a:pt x="0" y="1422973"/>
                  </a:lnTo>
                  <a:close/>
                </a:path>
              </a:pathLst>
            </a:custGeom>
            <a:solidFill>
              <a:srgbClr val="A6A6A6"/>
            </a:solidFill>
          </p:spPr>
          <p:txBody>
            <a:bodyPr/>
            <a:lstStyle/>
            <a:p>
              <a:endParaRPr lang="pl-PL"/>
            </a:p>
          </p:txBody>
        </p:sp>
        <p:sp>
          <p:nvSpPr>
            <p:cNvPr id="8" name="TextBox 8"/>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grpSp>
        <p:nvGrpSpPr>
          <p:cNvPr id="9" name="Group 9"/>
          <p:cNvGrpSpPr/>
          <p:nvPr/>
        </p:nvGrpSpPr>
        <p:grpSpPr>
          <a:xfrm>
            <a:off x="6543853" y="2937854"/>
            <a:ext cx="2835256" cy="3823586"/>
            <a:chOff x="0" y="0"/>
            <a:chExt cx="1050095" cy="1416143"/>
          </a:xfrm>
        </p:grpSpPr>
        <p:sp>
          <p:nvSpPr>
            <p:cNvPr id="10" name="Freeform 10"/>
            <p:cNvSpPr/>
            <p:nvPr/>
          </p:nvSpPr>
          <p:spPr>
            <a:xfrm>
              <a:off x="0" y="0"/>
              <a:ext cx="1050095" cy="1416143"/>
            </a:xfrm>
            <a:custGeom>
              <a:avLst/>
              <a:gdLst/>
              <a:ahLst/>
              <a:cxnLst/>
              <a:rect l="l" t="t" r="r" b="b"/>
              <a:pathLst>
                <a:path w="1050095" h="1416143">
                  <a:moveTo>
                    <a:pt x="0" y="0"/>
                  </a:moveTo>
                  <a:lnTo>
                    <a:pt x="1050095" y="0"/>
                  </a:lnTo>
                  <a:lnTo>
                    <a:pt x="1050095" y="1416143"/>
                  </a:lnTo>
                  <a:lnTo>
                    <a:pt x="0" y="1416143"/>
                  </a:lnTo>
                  <a:close/>
                </a:path>
              </a:pathLst>
            </a:custGeom>
            <a:solidFill>
              <a:srgbClr val="D9D9D9"/>
            </a:solidFill>
          </p:spPr>
          <p:txBody>
            <a:bodyPr/>
            <a:lstStyle/>
            <a:p>
              <a:endParaRPr lang="pl-PL"/>
            </a:p>
          </p:txBody>
        </p:sp>
        <p:sp>
          <p:nvSpPr>
            <p:cNvPr id="11" name="TextBox 11"/>
            <p:cNvSpPr txBox="1"/>
            <p:nvPr/>
          </p:nvSpPr>
          <p:spPr>
            <a:xfrm>
              <a:off x="0" y="47625"/>
              <a:ext cx="812800" cy="765175"/>
            </a:xfrm>
            <a:prstGeom prst="rect">
              <a:avLst/>
            </a:prstGeom>
          </p:spPr>
          <p:txBody>
            <a:bodyPr lIns="50800" tIns="50800" rIns="50800" bIns="50800" rtlCol="0" anchor="ctr"/>
            <a:lstStyle/>
            <a:p>
              <a:pPr algn="ctr">
                <a:lnSpc>
                  <a:spcPts val="1308"/>
                </a:lnSpc>
              </a:pPr>
              <a:r>
                <a:rPr lang="pl-PL" sz="1557" spc="77" dirty="0" err="1">
                  <a:solidFill>
                    <a:srgbClr val="FFFFFF"/>
                  </a:solidFill>
                  <a:latin typeface="Sanchez"/>
                </a:rPr>
                <a:t>Your</a:t>
              </a:r>
              <a:r>
                <a:rPr lang="pl-PL" sz="1557" spc="77" dirty="0">
                  <a:solidFill>
                    <a:srgbClr val="FFFFFF"/>
                  </a:solidFill>
                  <a:latin typeface="Sanchez"/>
                </a:rPr>
                <a:t> notes</a:t>
              </a:r>
              <a:endParaRPr lang="en-US" sz="1557" spc="77" dirty="0">
                <a:solidFill>
                  <a:srgbClr val="FFFFFF"/>
                </a:solidFill>
                <a:latin typeface="Sanchez"/>
              </a:endParaRPr>
            </a:p>
          </p:txBody>
        </p:sp>
      </p:grpSp>
      <p:sp>
        <p:nvSpPr>
          <p:cNvPr id="12" name="TextBox 12"/>
          <p:cNvSpPr txBox="1"/>
          <p:nvPr/>
        </p:nvSpPr>
        <p:spPr>
          <a:xfrm>
            <a:off x="1439478" y="1128583"/>
            <a:ext cx="6618956" cy="1497911"/>
          </a:xfrm>
          <a:prstGeom prst="rect">
            <a:avLst/>
          </a:prstGeom>
        </p:spPr>
        <p:txBody>
          <a:bodyPr lIns="0" tIns="0" rIns="0" bIns="0" rtlCol="0" anchor="t">
            <a:spAutoFit/>
          </a:bodyPr>
          <a:lstStyle/>
          <a:p>
            <a:pPr algn="ctr">
              <a:lnSpc>
                <a:spcPts val="4150"/>
              </a:lnSpc>
            </a:pPr>
            <a:endParaRPr lang="pl-PL" sz="1400" dirty="0"/>
          </a:p>
          <a:p>
            <a:pPr algn="ctr">
              <a:lnSpc>
                <a:spcPts val="1910"/>
              </a:lnSpc>
            </a:pPr>
            <a:r>
              <a:rPr lang="en-US" sz="1364" spc="204" dirty="0">
                <a:solidFill>
                  <a:srgbClr val="F8FBFD"/>
                </a:solidFill>
                <a:latin typeface="Merriweather Bold"/>
              </a:rPr>
              <a:t>CREATING ONE'S OWN STORY ABOUT ONE’S </a:t>
            </a:r>
            <a:r>
              <a:rPr lang="pl-PL" sz="1364" spc="204" dirty="0">
                <a:solidFill>
                  <a:srgbClr val="F8FBFD"/>
                </a:solidFill>
                <a:latin typeface="Merriweather Bold"/>
              </a:rPr>
              <a:t>SMALL HOMELAND </a:t>
            </a:r>
            <a:r>
              <a:rPr lang="en-US" sz="1364" spc="204" dirty="0">
                <a:solidFill>
                  <a:srgbClr val="F8FBFD"/>
                </a:solidFill>
                <a:latin typeface="Merriweather Bold"/>
              </a:rPr>
              <a:t>USING THE STORYTELLING METHOD</a:t>
            </a:r>
            <a:endParaRPr lang="pl-PL" sz="1364" spc="204" dirty="0">
              <a:solidFill>
                <a:srgbClr val="F8FBFD"/>
              </a:solidFill>
              <a:latin typeface="Merriweather Bold"/>
            </a:endParaRPr>
          </a:p>
          <a:p>
            <a:pPr algn="ctr">
              <a:lnSpc>
                <a:spcPts val="1910"/>
              </a:lnSpc>
            </a:pPr>
            <a:endParaRPr lang="pl-PL" sz="1364" spc="204" dirty="0">
              <a:solidFill>
                <a:srgbClr val="F8FBFD"/>
              </a:solidFill>
              <a:latin typeface="Merriweather Bold"/>
            </a:endParaRPr>
          </a:p>
          <a:p>
            <a:pPr algn="ctr">
              <a:lnSpc>
                <a:spcPts val="1910"/>
              </a:lnSpc>
            </a:pPr>
            <a:endParaRPr lang="en-US" sz="1364" spc="204" dirty="0">
              <a:solidFill>
                <a:srgbClr val="F8FBFD"/>
              </a:solidFill>
              <a:latin typeface="Merriweather Bold"/>
            </a:endParaRPr>
          </a:p>
        </p:txBody>
      </p:sp>
      <p:grpSp>
        <p:nvGrpSpPr>
          <p:cNvPr id="13" name="Group 13"/>
          <p:cNvGrpSpPr/>
          <p:nvPr/>
        </p:nvGrpSpPr>
        <p:grpSpPr>
          <a:xfrm>
            <a:off x="0" y="271593"/>
            <a:ext cx="9753600" cy="904615"/>
            <a:chOff x="0" y="0"/>
            <a:chExt cx="3612444" cy="335043"/>
          </a:xfrm>
        </p:grpSpPr>
        <p:sp>
          <p:nvSpPr>
            <p:cNvPr id="14" name="Freeform 14"/>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8FBFD"/>
            </a:solidFill>
          </p:spPr>
          <p:txBody>
            <a:bodyPr/>
            <a:lstStyle/>
            <a:p>
              <a:endParaRPr lang="pl-PL"/>
            </a:p>
          </p:txBody>
        </p:sp>
        <p:sp>
          <p:nvSpPr>
            <p:cNvPr id="15" name="TextBox 15"/>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sp>
        <p:nvSpPr>
          <p:cNvPr id="16" name="Freeform 16"/>
          <p:cNvSpPr/>
          <p:nvPr/>
        </p:nvSpPr>
        <p:spPr>
          <a:xfrm>
            <a:off x="117297" y="447598"/>
            <a:ext cx="2366976" cy="539904"/>
          </a:xfrm>
          <a:custGeom>
            <a:avLst/>
            <a:gdLst/>
            <a:ahLst/>
            <a:cxnLst/>
            <a:rect l="l" t="t" r="r" b="b"/>
            <a:pathLst>
              <a:path w="2366976" h="539904">
                <a:moveTo>
                  <a:pt x="0" y="0"/>
                </a:moveTo>
                <a:lnTo>
                  <a:pt x="2366976" y="0"/>
                </a:lnTo>
                <a:lnTo>
                  <a:pt x="2366976" y="539904"/>
                </a:lnTo>
                <a:lnTo>
                  <a:pt x="0" y="539904"/>
                </a:lnTo>
                <a:lnTo>
                  <a:pt x="0" y="0"/>
                </a:lnTo>
                <a:close/>
              </a:path>
            </a:pathLst>
          </a:custGeom>
          <a:blipFill>
            <a:blip r:embed="rId2"/>
            <a:stretch>
              <a:fillRect l="-16" r="-16"/>
            </a:stretch>
          </a:blipFill>
        </p:spPr>
        <p:txBody>
          <a:bodyPr/>
          <a:lstStyle/>
          <a:p>
            <a:endParaRPr lang="pl-PL"/>
          </a:p>
        </p:txBody>
      </p:sp>
      <p:sp>
        <p:nvSpPr>
          <p:cNvPr id="17" name="TextBox 17"/>
          <p:cNvSpPr txBox="1"/>
          <p:nvPr/>
        </p:nvSpPr>
        <p:spPr>
          <a:xfrm>
            <a:off x="2180199" y="487953"/>
            <a:ext cx="6527770" cy="499548"/>
          </a:xfrm>
          <a:prstGeom prst="rect">
            <a:avLst/>
          </a:prstGeom>
        </p:spPr>
        <p:txBody>
          <a:bodyPr lIns="0" tIns="0" rIns="0" bIns="0" rtlCol="0" anchor="t">
            <a:spAutoFit/>
          </a:bodyPr>
          <a:lstStyle/>
          <a:p>
            <a:pPr algn="ctr">
              <a:lnSpc>
                <a:spcPts val="4093"/>
              </a:lnSpc>
            </a:pPr>
            <a:r>
              <a:rPr lang="pl-PL" sz="2923" spc="438" dirty="0">
                <a:solidFill>
                  <a:srgbClr val="545454"/>
                </a:solidFill>
                <a:latin typeface="Merriweather Bold"/>
              </a:rPr>
              <a:t>WORKSHEET</a:t>
            </a:r>
            <a:r>
              <a:rPr lang="en-US" sz="2923" spc="438" dirty="0">
                <a:solidFill>
                  <a:srgbClr val="545454"/>
                </a:solidFill>
                <a:latin typeface="Merriweather Bold"/>
              </a:rPr>
              <a:t>   4/5</a:t>
            </a:r>
          </a:p>
        </p:txBody>
      </p:sp>
      <p:sp>
        <p:nvSpPr>
          <p:cNvPr id="18" name="TextBox 18"/>
          <p:cNvSpPr txBox="1"/>
          <p:nvPr/>
        </p:nvSpPr>
        <p:spPr>
          <a:xfrm>
            <a:off x="3637687" y="3226084"/>
            <a:ext cx="2222540" cy="2542619"/>
          </a:xfrm>
          <a:prstGeom prst="rect">
            <a:avLst/>
          </a:prstGeom>
        </p:spPr>
        <p:txBody>
          <a:bodyPr lIns="0" tIns="0" rIns="0" bIns="0" rtlCol="0" anchor="t">
            <a:spAutoFit/>
          </a:bodyPr>
          <a:lstStyle/>
          <a:p>
            <a:pPr algn="ctr">
              <a:lnSpc>
                <a:spcPts val="2460"/>
              </a:lnSpc>
              <a:spcBef>
                <a:spcPct val="0"/>
              </a:spcBef>
            </a:pPr>
            <a:r>
              <a:rPr lang="en-US" sz="1757" spc="87" dirty="0">
                <a:solidFill>
                  <a:srgbClr val="FEFEFE"/>
                </a:solidFill>
                <a:latin typeface="Sanchez"/>
              </a:rPr>
              <a:t>Describe the situation that led to the resolution of the problem paying particular attention to the elements likely to elicit emotion.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D8C90"/>
        </a:solidFill>
        <a:effectLst/>
      </p:bgPr>
    </p:bg>
    <p:spTree>
      <p:nvGrpSpPr>
        <p:cNvPr id="1" name=""/>
        <p:cNvGrpSpPr/>
        <p:nvPr/>
      </p:nvGrpSpPr>
      <p:grpSpPr>
        <a:xfrm>
          <a:off x="0" y="0"/>
          <a:ext cx="0" cy="0"/>
          <a:chOff x="0" y="0"/>
          <a:chExt cx="0" cy="0"/>
        </a:xfrm>
      </p:grpSpPr>
      <p:sp>
        <p:nvSpPr>
          <p:cNvPr id="2" name="AutoShape 2"/>
          <p:cNvSpPr/>
          <p:nvPr/>
        </p:nvSpPr>
        <p:spPr>
          <a:xfrm>
            <a:off x="215653" y="2734484"/>
            <a:ext cx="9322294" cy="4267210"/>
          </a:xfrm>
          <a:prstGeom prst="rect">
            <a:avLst/>
          </a:prstGeom>
          <a:solidFill>
            <a:srgbClr val="F8FBFD"/>
          </a:solidFill>
        </p:spPr>
        <p:txBody>
          <a:bodyPr/>
          <a:lstStyle/>
          <a:p>
            <a:endParaRPr lang="pl-PL"/>
          </a:p>
        </p:txBody>
      </p:sp>
      <p:grpSp>
        <p:nvGrpSpPr>
          <p:cNvPr id="3" name="Group 3"/>
          <p:cNvGrpSpPr/>
          <p:nvPr/>
        </p:nvGrpSpPr>
        <p:grpSpPr>
          <a:xfrm>
            <a:off x="386228" y="2956296"/>
            <a:ext cx="2653556" cy="3832807"/>
            <a:chOff x="0" y="0"/>
            <a:chExt cx="982799" cy="1419558"/>
          </a:xfrm>
        </p:grpSpPr>
        <p:sp>
          <p:nvSpPr>
            <p:cNvPr id="4" name="Freeform 4"/>
            <p:cNvSpPr/>
            <p:nvPr/>
          </p:nvSpPr>
          <p:spPr>
            <a:xfrm>
              <a:off x="0" y="0"/>
              <a:ext cx="982799" cy="1419558"/>
            </a:xfrm>
            <a:custGeom>
              <a:avLst/>
              <a:gdLst/>
              <a:ahLst/>
              <a:cxnLst/>
              <a:rect l="l" t="t" r="r" b="b"/>
              <a:pathLst>
                <a:path w="982799" h="1419558">
                  <a:moveTo>
                    <a:pt x="0" y="0"/>
                  </a:moveTo>
                  <a:lnTo>
                    <a:pt x="982799" y="0"/>
                  </a:lnTo>
                  <a:lnTo>
                    <a:pt x="982799" y="1419558"/>
                  </a:lnTo>
                  <a:lnTo>
                    <a:pt x="0" y="1419558"/>
                  </a:lnTo>
                  <a:close/>
                </a:path>
              </a:pathLst>
            </a:custGeom>
            <a:solidFill>
              <a:srgbClr val="A6A6A6"/>
            </a:solidFill>
          </p:spPr>
          <p:txBody>
            <a:bodyPr/>
            <a:lstStyle/>
            <a:p>
              <a:endParaRPr lang="pl-PL"/>
            </a:p>
          </p:txBody>
        </p:sp>
        <p:sp>
          <p:nvSpPr>
            <p:cNvPr id="5" name="TextBox 5"/>
            <p:cNvSpPr txBox="1"/>
            <p:nvPr/>
          </p:nvSpPr>
          <p:spPr>
            <a:xfrm>
              <a:off x="0" y="85725"/>
              <a:ext cx="812800" cy="727075"/>
            </a:xfrm>
            <a:prstGeom prst="rect">
              <a:avLst/>
            </a:prstGeom>
          </p:spPr>
          <p:txBody>
            <a:bodyPr lIns="50800" tIns="50800" rIns="50800" bIns="50800" rtlCol="0" anchor="ctr"/>
            <a:lstStyle/>
            <a:p>
              <a:pPr algn="ctr">
                <a:lnSpc>
                  <a:spcPts val="2316"/>
                </a:lnSpc>
              </a:pPr>
              <a:r>
                <a:rPr lang="en-US" sz="2757" spc="137">
                  <a:solidFill>
                    <a:srgbClr val="FFFFFF"/>
                  </a:solidFill>
                  <a:latin typeface="Sanchez"/>
                </a:rPr>
                <a:t>Zakończenie</a:t>
              </a:r>
            </a:p>
          </p:txBody>
        </p:sp>
      </p:grpSp>
      <p:grpSp>
        <p:nvGrpSpPr>
          <p:cNvPr id="6" name="Group 6"/>
          <p:cNvGrpSpPr/>
          <p:nvPr/>
        </p:nvGrpSpPr>
        <p:grpSpPr>
          <a:xfrm>
            <a:off x="3239810" y="2937854"/>
            <a:ext cx="3018294" cy="3842028"/>
            <a:chOff x="0" y="0"/>
            <a:chExt cx="1117887" cy="1422973"/>
          </a:xfrm>
        </p:grpSpPr>
        <p:sp>
          <p:nvSpPr>
            <p:cNvPr id="7" name="Freeform 7"/>
            <p:cNvSpPr/>
            <p:nvPr/>
          </p:nvSpPr>
          <p:spPr>
            <a:xfrm>
              <a:off x="0" y="0"/>
              <a:ext cx="1117887" cy="1422973"/>
            </a:xfrm>
            <a:custGeom>
              <a:avLst/>
              <a:gdLst/>
              <a:ahLst/>
              <a:cxnLst/>
              <a:rect l="l" t="t" r="r" b="b"/>
              <a:pathLst>
                <a:path w="1117887" h="1422973">
                  <a:moveTo>
                    <a:pt x="0" y="0"/>
                  </a:moveTo>
                  <a:lnTo>
                    <a:pt x="1117887" y="0"/>
                  </a:lnTo>
                  <a:lnTo>
                    <a:pt x="1117887" y="1422973"/>
                  </a:lnTo>
                  <a:lnTo>
                    <a:pt x="0" y="1422973"/>
                  </a:lnTo>
                  <a:close/>
                </a:path>
              </a:pathLst>
            </a:custGeom>
            <a:solidFill>
              <a:srgbClr val="A6A6A6"/>
            </a:solidFill>
          </p:spPr>
          <p:txBody>
            <a:bodyPr/>
            <a:lstStyle/>
            <a:p>
              <a:endParaRPr lang="pl-PL"/>
            </a:p>
          </p:txBody>
        </p:sp>
        <p:sp>
          <p:nvSpPr>
            <p:cNvPr id="8" name="TextBox 8"/>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grpSp>
        <p:nvGrpSpPr>
          <p:cNvPr id="9" name="Group 9"/>
          <p:cNvGrpSpPr/>
          <p:nvPr/>
        </p:nvGrpSpPr>
        <p:grpSpPr>
          <a:xfrm>
            <a:off x="6543853" y="2937854"/>
            <a:ext cx="2835256" cy="3823586"/>
            <a:chOff x="0" y="0"/>
            <a:chExt cx="1050095" cy="1416143"/>
          </a:xfrm>
        </p:grpSpPr>
        <p:sp>
          <p:nvSpPr>
            <p:cNvPr id="10" name="Freeform 10"/>
            <p:cNvSpPr/>
            <p:nvPr/>
          </p:nvSpPr>
          <p:spPr>
            <a:xfrm>
              <a:off x="0" y="0"/>
              <a:ext cx="1050095" cy="1416143"/>
            </a:xfrm>
            <a:custGeom>
              <a:avLst/>
              <a:gdLst/>
              <a:ahLst/>
              <a:cxnLst/>
              <a:rect l="l" t="t" r="r" b="b"/>
              <a:pathLst>
                <a:path w="1050095" h="1416143">
                  <a:moveTo>
                    <a:pt x="0" y="0"/>
                  </a:moveTo>
                  <a:lnTo>
                    <a:pt x="1050095" y="0"/>
                  </a:lnTo>
                  <a:lnTo>
                    <a:pt x="1050095" y="1416143"/>
                  </a:lnTo>
                  <a:lnTo>
                    <a:pt x="0" y="1416143"/>
                  </a:lnTo>
                  <a:close/>
                </a:path>
              </a:pathLst>
            </a:custGeom>
            <a:solidFill>
              <a:srgbClr val="D9D9D9"/>
            </a:solidFill>
          </p:spPr>
          <p:txBody>
            <a:bodyPr/>
            <a:lstStyle/>
            <a:p>
              <a:endParaRPr lang="pl-PL"/>
            </a:p>
          </p:txBody>
        </p:sp>
        <p:sp>
          <p:nvSpPr>
            <p:cNvPr id="11" name="TextBox 11"/>
            <p:cNvSpPr txBox="1"/>
            <p:nvPr/>
          </p:nvSpPr>
          <p:spPr>
            <a:xfrm>
              <a:off x="0" y="47625"/>
              <a:ext cx="812800" cy="765175"/>
            </a:xfrm>
            <a:prstGeom prst="rect">
              <a:avLst/>
            </a:prstGeom>
          </p:spPr>
          <p:txBody>
            <a:bodyPr lIns="50800" tIns="50800" rIns="50800" bIns="50800" rtlCol="0" anchor="ctr"/>
            <a:lstStyle/>
            <a:p>
              <a:pPr algn="ctr">
                <a:lnSpc>
                  <a:spcPts val="1308"/>
                </a:lnSpc>
              </a:pPr>
              <a:r>
                <a:rPr lang="pl-PL" sz="1557" spc="77" dirty="0" err="1">
                  <a:solidFill>
                    <a:srgbClr val="FFFFFF"/>
                  </a:solidFill>
                  <a:latin typeface="Sanchez"/>
                </a:rPr>
                <a:t>Your</a:t>
              </a:r>
              <a:r>
                <a:rPr lang="pl-PL" sz="1557" spc="77" dirty="0">
                  <a:solidFill>
                    <a:srgbClr val="FFFFFF"/>
                  </a:solidFill>
                  <a:latin typeface="Sanchez"/>
                </a:rPr>
                <a:t> notes</a:t>
              </a:r>
              <a:endParaRPr lang="en-US" sz="1557" spc="77" dirty="0">
                <a:solidFill>
                  <a:srgbClr val="FFFFFF"/>
                </a:solidFill>
                <a:latin typeface="Sanchez"/>
              </a:endParaRPr>
            </a:p>
          </p:txBody>
        </p:sp>
      </p:grpSp>
      <p:sp>
        <p:nvSpPr>
          <p:cNvPr id="12" name="TextBox 12"/>
          <p:cNvSpPr txBox="1"/>
          <p:nvPr/>
        </p:nvSpPr>
        <p:spPr>
          <a:xfrm>
            <a:off x="1439478" y="1128583"/>
            <a:ext cx="6618956" cy="1497911"/>
          </a:xfrm>
          <a:prstGeom prst="rect">
            <a:avLst/>
          </a:prstGeom>
        </p:spPr>
        <p:txBody>
          <a:bodyPr lIns="0" tIns="0" rIns="0" bIns="0" rtlCol="0" anchor="t">
            <a:spAutoFit/>
          </a:bodyPr>
          <a:lstStyle/>
          <a:p>
            <a:pPr algn="ctr">
              <a:lnSpc>
                <a:spcPts val="4150"/>
              </a:lnSpc>
            </a:pPr>
            <a:endParaRPr lang="pl-PL" sz="1400" dirty="0"/>
          </a:p>
          <a:p>
            <a:pPr algn="ctr">
              <a:lnSpc>
                <a:spcPts val="1910"/>
              </a:lnSpc>
            </a:pPr>
            <a:r>
              <a:rPr lang="en-US" sz="1364" spc="204" dirty="0">
                <a:solidFill>
                  <a:srgbClr val="F8FBFD"/>
                </a:solidFill>
                <a:latin typeface="Merriweather Bold"/>
              </a:rPr>
              <a:t>CREATING ONE'S OWN STORY ABOUT ONE’S </a:t>
            </a:r>
            <a:r>
              <a:rPr lang="pl-PL" sz="1364" spc="204" dirty="0">
                <a:solidFill>
                  <a:srgbClr val="F8FBFD"/>
                </a:solidFill>
                <a:latin typeface="Merriweather Bold"/>
              </a:rPr>
              <a:t>SMALL HOMELAND </a:t>
            </a:r>
            <a:r>
              <a:rPr lang="en-US" sz="1364" spc="204" dirty="0">
                <a:solidFill>
                  <a:srgbClr val="F8FBFD"/>
                </a:solidFill>
                <a:latin typeface="Merriweather Bold"/>
              </a:rPr>
              <a:t>USING THE STORYTELLING METHOD</a:t>
            </a:r>
            <a:endParaRPr lang="pl-PL" sz="1364" spc="204" dirty="0">
              <a:solidFill>
                <a:srgbClr val="F8FBFD"/>
              </a:solidFill>
              <a:latin typeface="Merriweather Bold"/>
            </a:endParaRPr>
          </a:p>
          <a:p>
            <a:pPr algn="ctr">
              <a:lnSpc>
                <a:spcPts val="1910"/>
              </a:lnSpc>
            </a:pPr>
            <a:endParaRPr lang="pl-PL" sz="1364" spc="204" dirty="0">
              <a:solidFill>
                <a:srgbClr val="F8FBFD"/>
              </a:solidFill>
              <a:latin typeface="Merriweather Bold"/>
            </a:endParaRPr>
          </a:p>
          <a:p>
            <a:pPr algn="ctr">
              <a:lnSpc>
                <a:spcPts val="1910"/>
              </a:lnSpc>
            </a:pPr>
            <a:endParaRPr lang="pl-PL" sz="1364" spc="204" dirty="0">
              <a:solidFill>
                <a:srgbClr val="F8FBFD"/>
              </a:solidFill>
              <a:latin typeface="Merriweather Bold"/>
            </a:endParaRPr>
          </a:p>
        </p:txBody>
      </p:sp>
      <p:grpSp>
        <p:nvGrpSpPr>
          <p:cNvPr id="13" name="Group 13"/>
          <p:cNvGrpSpPr/>
          <p:nvPr/>
        </p:nvGrpSpPr>
        <p:grpSpPr>
          <a:xfrm>
            <a:off x="0" y="271593"/>
            <a:ext cx="9753600" cy="904615"/>
            <a:chOff x="0" y="0"/>
            <a:chExt cx="3612444" cy="335043"/>
          </a:xfrm>
        </p:grpSpPr>
        <p:sp>
          <p:nvSpPr>
            <p:cNvPr id="14" name="Freeform 14"/>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8FBFD"/>
            </a:solidFill>
          </p:spPr>
          <p:txBody>
            <a:bodyPr/>
            <a:lstStyle/>
            <a:p>
              <a:endParaRPr lang="pl-PL"/>
            </a:p>
          </p:txBody>
        </p:sp>
        <p:sp>
          <p:nvSpPr>
            <p:cNvPr id="15" name="TextBox 15"/>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sp>
        <p:nvSpPr>
          <p:cNvPr id="16" name="Freeform 16"/>
          <p:cNvSpPr/>
          <p:nvPr/>
        </p:nvSpPr>
        <p:spPr>
          <a:xfrm>
            <a:off x="117297" y="447598"/>
            <a:ext cx="2366976" cy="539904"/>
          </a:xfrm>
          <a:custGeom>
            <a:avLst/>
            <a:gdLst/>
            <a:ahLst/>
            <a:cxnLst/>
            <a:rect l="l" t="t" r="r" b="b"/>
            <a:pathLst>
              <a:path w="2366976" h="539904">
                <a:moveTo>
                  <a:pt x="0" y="0"/>
                </a:moveTo>
                <a:lnTo>
                  <a:pt x="2366976" y="0"/>
                </a:lnTo>
                <a:lnTo>
                  <a:pt x="2366976" y="539904"/>
                </a:lnTo>
                <a:lnTo>
                  <a:pt x="0" y="539904"/>
                </a:lnTo>
                <a:lnTo>
                  <a:pt x="0" y="0"/>
                </a:lnTo>
                <a:close/>
              </a:path>
            </a:pathLst>
          </a:custGeom>
          <a:blipFill>
            <a:blip r:embed="rId2"/>
            <a:stretch>
              <a:fillRect l="-16" r="-16"/>
            </a:stretch>
          </a:blipFill>
        </p:spPr>
        <p:txBody>
          <a:bodyPr/>
          <a:lstStyle/>
          <a:p>
            <a:endParaRPr lang="pl-PL"/>
          </a:p>
        </p:txBody>
      </p:sp>
      <p:sp>
        <p:nvSpPr>
          <p:cNvPr id="17" name="TextBox 17"/>
          <p:cNvSpPr txBox="1"/>
          <p:nvPr/>
        </p:nvSpPr>
        <p:spPr>
          <a:xfrm>
            <a:off x="2180199" y="487953"/>
            <a:ext cx="6527770" cy="499548"/>
          </a:xfrm>
          <a:prstGeom prst="rect">
            <a:avLst/>
          </a:prstGeom>
        </p:spPr>
        <p:txBody>
          <a:bodyPr lIns="0" tIns="0" rIns="0" bIns="0" rtlCol="0" anchor="t">
            <a:spAutoFit/>
          </a:bodyPr>
          <a:lstStyle/>
          <a:p>
            <a:pPr algn="ctr">
              <a:lnSpc>
                <a:spcPts val="4093"/>
              </a:lnSpc>
            </a:pPr>
            <a:r>
              <a:rPr lang="pl-PL" sz="2923" spc="438" dirty="0">
                <a:solidFill>
                  <a:srgbClr val="545454"/>
                </a:solidFill>
                <a:latin typeface="Merriweather Bold"/>
              </a:rPr>
              <a:t>WORKSHEET</a:t>
            </a:r>
            <a:r>
              <a:rPr lang="en-US" sz="2923" spc="438" dirty="0">
                <a:solidFill>
                  <a:srgbClr val="545454"/>
                </a:solidFill>
                <a:latin typeface="Merriweather Bold"/>
              </a:rPr>
              <a:t>   5/5</a:t>
            </a:r>
          </a:p>
        </p:txBody>
      </p:sp>
      <p:sp>
        <p:nvSpPr>
          <p:cNvPr id="18" name="TextBox 18"/>
          <p:cNvSpPr txBox="1"/>
          <p:nvPr/>
        </p:nvSpPr>
        <p:spPr>
          <a:xfrm>
            <a:off x="3556195" y="3334680"/>
            <a:ext cx="2385523" cy="2282035"/>
          </a:xfrm>
          <a:prstGeom prst="rect">
            <a:avLst/>
          </a:prstGeom>
        </p:spPr>
        <p:txBody>
          <a:bodyPr lIns="0" tIns="0" rIns="0" bIns="0" rtlCol="0" anchor="t">
            <a:spAutoFit/>
          </a:bodyPr>
          <a:lstStyle/>
          <a:p>
            <a:pPr algn="ctr">
              <a:lnSpc>
                <a:spcPts val="2967"/>
              </a:lnSpc>
              <a:spcBef>
                <a:spcPct val="0"/>
              </a:spcBef>
            </a:pPr>
            <a:r>
              <a:rPr lang="en-US" sz="2119" spc="105" dirty="0">
                <a:solidFill>
                  <a:srgbClr val="FEFEFE"/>
                </a:solidFill>
                <a:latin typeface="Sanchez"/>
              </a:rPr>
              <a:t>End the story with some kind of conclusion that will be meaningful to your audience.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3" y="0"/>
            <a:ext cx="8726254" cy="7315200"/>
            <a:chOff x="0" y="0"/>
            <a:chExt cx="11635005" cy="9753600"/>
          </a:xfrm>
        </p:grpSpPr>
        <p:pic>
          <p:nvPicPr>
            <p:cNvPr id="3" name="Picture 3"/>
            <p:cNvPicPr>
              <a:picLocks noChangeAspect="1"/>
            </p:cNvPicPr>
            <p:nvPr/>
          </p:nvPicPr>
          <p:blipFill>
            <a:blip r:embed="rId2"/>
            <a:srcRect l="10236" r="10236"/>
            <a:stretch>
              <a:fillRect/>
            </a:stretch>
          </p:blipFill>
          <p:spPr>
            <a:xfrm>
              <a:off x="0" y="0"/>
              <a:ext cx="5817503" cy="4876800"/>
            </a:xfrm>
            <a:prstGeom prst="rect">
              <a:avLst/>
            </a:prstGeom>
          </p:spPr>
        </p:pic>
        <p:pic>
          <p:nvPicPr>
            <p:cNvPr id="4" name="Picture 4"/>
            <p:cNvPicPr>
              <a:picLocks noChangeAspect="1"/>
            </p:cNvPicPr>
            <p:nvPr/>
          </p:nvPicPr>
          <p:blipFill>
            <a:blip r:embed="rId3"/>
            <a:srcRect l="12400" r="12400"/>
            <a:stretch>
              <a:fillRect/>
            </a:stretch>
          </p:blipFill>
          <p:spPr>
            <a:xfrm>
              <a:off x="5817503" y="0"/>
              <a:ext cx="5817503" cy="4876800"/>
            </a:xfrm>
            <a:prstGeom prst="rect">
              <a:avLst/>
            </a:prstGeom>
          </p:spPr>
        </p:pic>
        <p:pic>
          <p:nvPicPr>
            <p:cNvPr id="5" name="Picture 5"/>
            <p:cNvPicPr>
              <a:picLocks noChangeAspect="1"/>
            </p:cNvPicPr>
            <p:nvPr/>
          </p:nvPicPr>
          <p:blipFill>
            <a:blip r:embed="rId4"/>
            <a:srcRect l="10336" r="10336"/>
            <a:stretch>
              <a:fillRect/>
            </a:stretch>
          </p:blipFill>
          <p:spPr>
            <a:xfrm>
              <a:off x="0" y="4876800"/>
              <a:ext cx="5817503" cy="4876800"/>
            </a:xfrm>
            <a:prstGeom prst="rect">
              <a:avLst/>
            </a:prstGeom>
          </p:spPr>
        </p:pic>
        <p:pic>
          <p:nvPicPr>
            <p:cNvPr id="6" name="Picture 6"/>
            <p:cNvPicPr>
              <a:picLocks noChangeAspect="1"/>
            </p:cNvPicPr>
            <p:nvPr/>
          </p:nvPicPr>
          <p:blipFill>
            <a:blip r:embed="rId5"/>
            <a:srcRect l="7204" r="7204"/>
            <a:stretch>
              <a:fillRect/>
            </a:stretch>
          </p:blipFill>
          <p:spPr>
            <a:xfrm>
              <a:off x="5817503" y="4876800"/>
              <a:ext cx="5817503" cy="4876800"/>
            </a:xfrm>
            <a:prstGeom prst="rect">
              <a:avLst/>
            </a:prstGeom>
          </p:spPr>
        </p:pic>
      </p:grpSp>
      <p:grpSp>
        <p:nvGrpSpPr>
          <p:cNvPr id="7" name="Group 7"/>
          <p:cNvGrpSpPr/>
          <p:nvPr/>
        </p:nvGrpSpPr>
        <p:grpSpPr>
          <a:xfrm>
            <a:off x="2672785" y="2344409"/>
            <a:ext cx="4418635" cy="2648205"/>
            <a:chOff x="0" y="0"/>
            <a:chExt cx="5255934" cy="3956050"/>
          </a:xfrm>
        </p:grpSpPr>
        <p:sp>
          <p:nvSpPr>
            <p:cNvPr id="8" name="Freeform 8"/>
            <p:cNvSpPr/>
            <p:nvPr/>
          </p:nvSpPr>
          <p:spPr>
            <a:xfrm>
              <a:off x="0" y="0"/>
              <a:ext cx="5217040" cy="3956050"/>
            </a:xfrm>
            <a:custGeom>
              <a:avLst/>
              <a:gdLst/>
              <a:ahLst/>
              <a:cxnLst/>
              <a:rect l="l" t="t" r="r" b="b"/>
              <a:pathLst>
                <a:path w="5217040" h="3956050">
                  <a:moveTo>
                    <a:pt x="3646931" y="0"/>
                  </a:moveTo>
                  <a:lnTo>
                    <a:pt x="0" y="0"/>
                  </a:lnTo>
                  <a:lnTo>
                    <a:pt x="0" y="3956050"/>
                  </a:lnTo>
                  <a:lnTo>
                    <a:pt x="5217040" y="3956050"/>
                  </a:lnTo>
                  <a:lnTo>
                    <a:pt x="5217040" y="0"/>
                  </a:lnTo>
                  <a:lnTo>
                    <a:pt x="3646931" y="0"/>
                  </a:lnTo>
                  <a:close/>
                  <a:moveTo>
                    <a:pt x="5067308" y="2997200"/>
                  </a:moveTo>
                  <a:lnTo>
                    <a:pt x="5067308" y="3863340"/>
                  </a:lnTo>
                  <a:lnTo>
                    <a:pt x="91440" y="3863340"/>
                  </a:lnTo>
                  <a:lnTo>
                    <a:pt x="91440" y="91440"/>
                  </a:lnTo>
                  <a:lnTo>
                    <a:pt x="5065228" y="91440"/>
                  </a:lnTo>
                  <a:lnTo>
                    <a:pt x="5065228" y="2997200"/>
                  </a:lnTo>
                  <a:close/>
                </a:path>
              </a:pathLst>
            </a:custGeom>
            <a:solidFill>
              <a:srgbClr val="FFFFFF"/>
            </a:solidFill>
          </p:spPr>
          <p:txBody>
            <a:bodyPr/>
            <a:lstStyle/>
            <a:p>
              <a:endParaRPr lang="pl-PL"/>
            </a:p>
          </p:txBody>
        </p:sp>
        <p:sp>
          <p:nvSpPr>
            <p:cNvPr id="9" name="Freeform 9"/>
            <p:cNvSpPr/>
            <p:nvPr/>
          </p:nvSpPr>
          <p:spPr>
            <a:xfrm>
              <a:off x="104140" y="104140"/>
              <a:ext cx="4942372" cy="3747770"/>
            </a:xfrm>
            <a:custGeom>
              <a:avLst/>
              <a:gdLst/>
              <a:ahLst/>
              <a:cxnLst/>
              <a:rect l="l" t="t" r="r" b="b"/>
              <a:pathLst>
                <a:path w="4942372" h="3747770">
                  <a:moveTo>
                    <a:pt x="3542791" y="0"/>
                  </a:moveTo>
                  <a:lnTo>
                    <a:pt x="0" y="0"/>
                  </a:lnTo>
                  <a:lnTo>
                    <a:pt x="0" y="3747770"/>
                  </a:lnTo>
                  <a:lnTo>
                    <a:pt x="4942372" y="3747770"/>
                  </a:lnTo>
                  <a:lnTo>
                    <a:pt x="4942372" y="0"/>
                  </a:lnTo>
                  <a:close/>
                </a:path>
              </a:pathLst>
            </a:custGeom>
            <a:solidFill>
              <a:srgbClr val="FFFFFF"/>
            </a:solidFill>
          </p:spPr>
          <p:txBody>
            <a:bodyPr/>
            <a:lstStyle/>
            <a:p>
              <a:endParaRPr lang="pl-PL"/>
            </a:p>
          </p:txBody>
        </p:sp>
        <p:sp>
          <p:nvSpPr>
            <p:cNvPr id="10" name="Freeform 10"/>
            <p:cNvSpPr/>
            <p:nvPr/>
          </p:nvSpPr>
          <p:spPr>
            <a:xfrm>
              <a:off x="91440" y="91440"/>
              <a:ext cx="4973788" cy="3771900"/>
            </a:xfrm>
            <a:custGeom>
              <a:avLst/>
              <a:gdLst/>
              <a:ahLst/>
              <a:cxnLst/>
              <a:rect l="l" t="t" r="r" b="b"/>
              <a:pathLst>
                <a:path w="4973788" h="3771900">
                  <a:moveTo>
                    <a:pt x="3555491" y="0"/>
                  </a:moveTo>
                  <a:lnTo>
                    <a:pt x="0" y="0"/>
                  </a:lnTo>
                  <a:lnTo>
                    <a:pt x="0" y="3771900"/>
                  </a:lnTo>
                  <a:lnTo>
                    <a:pt x="4973788" y="3771900"/>
                  </a:lnTo>
                  <a:lnTo>
                    <a:pt x="4973788" y="0"/>
                  </a:lnTo>
                  <a:lnTo>
                    <a:pt x="3555491" y="0"/>
                  </a:lnTo>
                  <a:close/>
                  <a:moveTo>
                    <a:pt x="4955072" y="867410"/>
                  </a:moveTo>
                  <a:lnTo>
                    <a:pt x="4955072" y="3760470"/>
                  </a:lnTo>
                  <a:lnTo>
                    <a:pt x="12700" y="3760470"/>
                  </a:lnTo>
                  <a:lnTo>
                    <a:pt x="12700" y="12700"/>
                  </a:lnTo>
                  <a:lnTo>
                    <a:pt x="4955072" y="12700"/>
                  </a:lnTo>
                  <a:lnTo>
                    <a:pt x="4955072" y="867410"/>
                  </a:lnTo>
                  <a:close/>
                </a:path>
              </a:pathLst>
            </a:custGeom>
            <a:solidFill>
              <a:srgbClr val="506463"/>
            </a:solidFill>
          </p:spPr>
          <p:txBody>
            <a:bodyPr/>
            <a:lstStyle/>
            <a:p>
              <a:endParaRPr lang="pl-PL"/>
            </a:p>
          </p:txBody>
        </p:sp>
      </p:grpSp>
      <p:sp>
        <p:nvSpPr>
          <p:cNvPr id="11" name="TextBox 11"/>
          <p:cNvSpPr txBox="1"/>
          <p:nvPr/>
        </p:nvSpPr>
        <p:spPr>
          <a:xfrm>
            <a:off x="2585242" y="2674245"/>
            <a:ext cx="4628501" cy="1268232"/>
          </a:xfrm>
          <a:prstGeom prst="rect">
            <a:avLst/>
          </a:prstGeom>
        </p:spPr>
        <p:txBody>
          <a:bodyPr lIns="0" tIns="0" rIns="0" bIns="0" rtlCol="0" anchor="t">
            <a:spAutoFit/>
          </a:bodyPr>
          <a:lstStyle/>
          <a:p>
            <a:pPr algn="ctr">
              <a:lnSpc>
                <a:spcPts val="5114"/>
              </a:lnSpc>
            </a:pPr>
            <a:r>
              <a:rPr lang="pl-PL" sz="3653" spc="474" dirty="0">
                <a:solidFill>
                  <a:srgbClr val="506463"/>
                </a:solidFill>
                <a:latin typeface="Glegoo Bold"/>
              </a:rPr>
              <a:t>CREATING OUR OWN STORY</a:t>
            </a:r>
            <a:endParaRPr lang="en-US" sz="3653" spc="474" dirty="0">
              <a:solidFill>
                <a:srgbClr val="506463"/>
              </a:solidFill>
              <a:latin typeface="Glegoo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D8C90"/>
        </a:solidFill>
        <a:effectLst/>
      </p:bgPr>
    </p:bg>
    <p:spTree>
      <p:nvGrpSpPr>
        <p:cNvPr id="1" name=""/>
        <p:cNvGrpSpPr/>
        <p:nvPr/>
      </p:nvGrpSpPr>
      <p:grpSpPr>
        <a:xfrm>
          <a:off x="0" y="0"/>
          <a:ext cx="0" cy="0"/>
          <a:chOff x="0" y="0"/>
          <a:chExt cx="0" cy="0"/>
        </a:xfrm>
      </p:grpSpPr>
      <p:sp>
        <p:nvSpPr>
          <p:cNvPr id="2" name="Freeform 2"/>
          <p:cNvSpPr/>
          <p:nvPr/>
        </p:nvSpPr>
        <p:spPr>
          <a:xfrm>
            <a:off x="4983369" y="0"/>
            <a:ext cx="4770231" cy="7315200"/>
          </a:xfrm>
          <a:custGeom>
            <a:avLst/>
            <a:gdLst/>
            <a:ahLst/>
            <a:cxnLst/>
            <a:rect l="l" t="t" r="r" b="b"/>
            <a:pathLst>
              <a:path w="4770231" h="7315200">
                <a:moveTo>
                  <a:pt x="0" y="0"/>
                </a:moveTo>
                <a:lnTo>
                  <a:pt x="4770231" y="0"/>
                </a:lnTo>
                <a:lnTo>
                  <a:pt x="4770231" y="7315200"/>
                </a:lnTo>
                <a:lnTo>
                  <a:pt x="0" y="7315200"/>
                </a:lnTo>
                <a:lnTo>
                  <a:pt x="0" y="0"/>
                </a:lnTo>
                <a:close/>
              </a:path>
            </a:pathLst>
          </a:custGeom>
          <a:blipFill>
            <a:blip r:embed="rId2"/>
            <a:stretch>
              <a:fillRect l="-41237" r="-12113"/>
            </a:stretch>
          </a:blipFill>
        </p:spPr>
        <p:txBody>
          <a:bodyPr/>
          <a:lstStyle/>
          <a:p>
            <a:endParaRPr lang="pl-PL"/>
          </a:p>
        </p:txBody>
      </p:sp>
      <p:sp>
        <p:nvSpPr>
          <p:cNvPr id="3" name="TextBox 3"/>
          <p:cNvSpPr txBox="1"/>
          <p:nvPr/>
        </p:nvSpPr>
        <p:spPr>
          <a:xfrm>
            <a:off x="329938" y="1503326"/>
            <a:ext cx="4448505" cy="5863593"/>
          </a:xfrm>
          <a:prstGeom prst="rect">
            <a:avLst/>
          </a:prstGeom>
        </p:spPr>
        <p:txBody>
          <a:bodyPr lIns="0" tIns="0" rIns="0" bIns="0" rtlCol="0" anchor="t">
            <a:spAutoFit/>
          </a:bodyPr>
          <a:lstStyle/>
          <a:p>
            <a:pPr>
              <a:lnSpc>
                <a:spcPts val="5129"/>
              </a:lnSpc>
            </a:pPr>
            <a:r>
              <a:rPr lang="en-US" sz="3664" dirty="0">
                <a:solidFill>
                  <a:srgbClr val="FFFFFF"/>
                </a:solidFill>
                <a:latin typeface="HK Grotesk Bold"/>
              </a:rPr>
              <a:t>Preparation for presentation of prepared stories:</a:t>
            </a:r>
          </a:p>
          <a:p>
            <a:pPr marL="791088" lvl="1" indent="-395544">
              <a:lnSpc>
                <a:spcPts val="5129"/>
              </a:lnSpc>
              <a:buFont typeface="Arial"/>
              <a:buChar char="•"/>
            </a:pPr>
            <a:r>
              <a:rPr lang="pl-PL" sz="3664" dirty="0" err="1">
                <a:solidFill>
                  <a:srgbClr val="FFFFFF"/>
                </a:solidFill>
                <a:latin typeface="HK Grotesk Light"/>
              </a:rPr>
              <a:t>Listen</a:t>
            </a:r>
            <a:r>
              <a:rPr lang="pl-PL" sz="3664" dirty="0">
                <a:solidFill>
                  <a:srgbClr val="FFFFFF"/>
                </a:solidFill>
                <a:latin typeface="HK Grotesk Light"/>
              </a:rPr>
              <a:t> </a:t>
            </a:r>
            <a:r>
              <a:rPr lang="pl-PL" sz="3664" dirty="0" err="1">
                <a:solidFill>
                  <a:srgbClr val="FFFFFF"/>
                </a:solidFill>
                <a:latin typeface="HK Grotesk Light"/>
              </a:rPr>
              <a:t>carefully</a:t>
            </a:r>
            <a:endParaRPr lang="pl-PL" sz="3664" dirty="0">
              <a:solidFill>
                <a:srgbClr val="FFFFFF"/>
              </a:solidFill>
              <a:latin typeface="HK Grotesk Light"/>
            </a:endParaRPr>
          </a:p>
          <a:p>
            <a:pPr marL="791088" lvl="1" indent="-395544">
              <a:lnSpc>
                <a:spcPts val="5129"/>
              </a:lnSpc>
              <a:buFont typeface="Arial"/>
              <a:buChar char="•"/>
            </a:pPr>
            <a:r>
              <a:rPr lang="pl-PL" sz="3664" dirty="0" err="1">
                <a:solidFill>
                  <a:srgbClr val="FFFFFF"/>
                </a:solidFill>
                <a:latin typeface="HK Grotesk Light"/>
              </a:rPr>
              <a:t>Ask</a:t>
            </a:r>
            <a:r>
              <a:rPr lang="pl-PL" sz="3664" dirty="0">
                <a:solidFill>
                  <a:srgbClr val="FFFFFF"/>
                </a:solidFill>
                <a:latin typeface="HK Grotesk Light"/>
              </a:rPr>
              <a:t> </a:t>
            </a:r>
            <a:r>
              <a:rPr lang="pl-PL" sz="3664" dirty="0" err="1">
                <a:solidFill>
                  <a:srgbClr val="FFFFFF"/>
                </a:solidFill>
                <a:latin typeface="HK Grotesk Light"/>
              </a:rPr>
              <a:t>questions</a:t>
            </a:r>
            <a:endParaRPr lang="en-US" sz="3664" dirty="0">
              <a:solidFill>
                <a:srgbClr val="FFFFFF"/>
              </a:solidFill>
              <a:latin typeface="HK Grotesk Light"/>
            </a:endParaRPr>
          </a:p>
          <a:p>
            <a:pPr marL="791088" lvl="1" indent="-395544">
              <a:lnSpc>
                <a:spcPts val="5129"/>
              </a:lnSpc>
              <a:buFont typeface="Arial"/>
              <a:buChar char="•"/>
            </a:pPr>
            <a:r>
              <a:rPr lang="pl-PL" sz="3664" dirty="0" err="1">
                <a:solidFill>
                  <a:srgbClr val="FFFFFF"/>
                </a:solidFill>
                <a:latin typeface="HK Grotesk Light"/>
              </a:rPr>
              <a:t>Assess</a:t>
            </a:r>
            <a:r>
              <a:rPr lang="pl-PL" sz="3664" dirty="0">
                <a:solidFill>
                  <a:srgbClr val="FFFFFF"/>
                </a:solidFill>
                <a:latin typeface="HK Grotesk Light"/>
              </a:rPr>
              <a:t> on the </a:t>
            </a:r>
            <a:r>
              <a:rPr lang="pl-PL" sz="3664" dirty="0" err="1">
                <a:solidFill>
                  <a:srgbClr val="FFFFFF"/>
                </a:solidFill>
                <a:latin typeface="HK Grotesk Light"/>
              </a:rPr>
              <a:t>ballot</a:t>
            </a:r>
            <a:r>
              <a:rPr lang="pl-PL" sz="3664" dirty="0">
                <a:solidFill>
                  <a:srgbClr val="FFFFFF"/>
                </a:solidFill>
                <a:latin typeface="HK Grotesk Light"/>
              </a:rPr>
              <a:t> </a:t>
            </a:r>
            <a:r>
              <a:rPr lang="pl-PL" sz="3664" dirty="0" err="1">
                <a:solidFill>
                  <a:srgbClr val="FFFFFF"/>
                </a:solidFill>
                <a:latin typeface="HK Grotesk Light"/>
              </a:rPr>
              <a:t>card</a:t>
            </a:r>
            <a:endParaRPr lang="en-US" sz="3664" dirty="0">
              <a:solidFill>
                <a:srgbClr val="FFFFFF"/>
              </a:solidFill>
              <a:latin typeface="HK Grotesk Light"/>
            </a:endParaRPr>
          </a:p>
          <a:p>
            <a:pPr>
              <a:lnSpc>
                <a:spcPts val="5129"/>
              </a:lnSpc>
            </a:pPr>
            <a:endParaRPr lang="en-US" sz="3664" dirty="0">
              <a:solidFill>
                <a:srgbClr val="FFFFFF"/>
              </a:solidFill>
              <a:latin typeface="HK Grotesk Light"/>
            </a:endParaRPr>
          </a:p>
          <a:p>
            <a:pPr>
              <a:lnSpc>
                <a:spcPts val="5129"/>
              </a:lnSpc>
              <a:spcBef>
                <a:spcPct val="0"/>
              </a:spcBef>
            </a:pPr>
            <a:r>
              <a:rPr lang="en-US" sz="3664" dirty="0">
                <a:solidFill>
                  <a:srgbClr val="FFFFFF"/>
                </a:solidFill>
                <a:latin typeface="HK Grotesk Light"/>
              </a:rPr>
              <a:t> </a:t>
            </a:r>
          </a:p>
        </p:txBody>
      </p:sp>
      <p:sp>
        <p:nvSpPr>
          <p:cNvPr id="4" name="Freeform 4"/>
          <p:cNvSpPr/>
          <p:nvPr/>
        </p:nvSpPr>
        <p:spPr>
          <a:xfrm>
            <a:off x="329938" y="307659"/>
            <a:ext cx="3716467" cy="847721"/>
          </a:xfrm>
          <a:custGeom>
            <a:avLst/>
            <a:gdLst/>
            <a:ahLst/>
            <a:cxnLst/>
            <a:rect l="l" t="t" r="r" b="b"/>
            <a:pathLst>
              <a:path w="3716467" h="847721">
                <a:moveTo>
                  <a:pt x="0" y="0"/>
                </a:moveTo>
                <a:lnTo>
                  <a:pt x="3716467" y="0"/>
                </a:lnTo>
                <a:lnTo>
                  <a:pt x="3716467" y="847722"/>
                </a:lnTo>
                <a:lnTo>
                  <a:pt x="0" y="847722"/>
                </a:lnTo>
                <a:lnTo>
                  <a:pt x="0" y="0"/>
                </a:lnTo>
                <a:close/>
              </a:path>
            </a:pathLst>
          </a:custGeom>
          <a:blipFill>
            <a:blip r:embed="rId3"/>
            <a:stretch>
              <a:fillRect l="-16" r="-16"/>
            </a:stretch>
          </a:blipFill>
        </p:spPr>
        <p:txBody>
          <a:bodyPr/>
          <a:lstStyle/>
          <a:p>
            <a:endParaRPr lang="pl-PL"/>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F898A"/>
        </a:solidFill>
        <a:effectLst/>
      </p:bgPr>
    </p:bg>
    <p:spTree>
      <p:nvGrpSpPr>
        <p:cNvPr id="1" name=""/>
        <p:cNvGrpSpPr/>
        <p:nvPr/>
      </p:nvGrpSpPr>
      <p:grpSpPr>
        <a:xfrm>
          <a:off x="0" y="0"/>
          <a:ext cx="0" cy="0"/>
          <a:chOff x="0" y="0"/>
          <a:chExt cx="0" cy="0"/>
        </a:xfrm>
      </p:grpSpPr>
      <p:sp>
        <p:nvSpPr>
          <p:cNvPr id="2" name="AutoShape 2"/>
          <p:cNvSpPr/>
          <p:nvPr/>
        </p:nvSpPr>
        <p:spPr>
          <a:xfrm>
            <a:off x="5258841" y="343731"/>
            <a:ext cx="4494759" cy="387789"/>
          </a:xfrm>
          <a:prstGeom prst="rect">
            <a:avLst/>
          </a:prstGeom>
          <a:solidFill>
            <a:srgbClr val="7BD0DE"/>
          </a:solidFill>
        </p:spPr>
        <p:txBody>
          <a:bodyPr/>
          <a:lstStyle/>
          <a:p>
            <a:endParaRPr lang="pl-PL"/>
          </a:p>
        </p:txBody>
      </p:sp>
      <p:sp>
        <p:nvSpPr>
          <p:cNvPr id="3" name="Freeform 3"/>
          <p:cNvSpPr/>
          <p:nvPr/>
        </p:nvSpPr>
        <p:spPr>
          <a:xfrm>
            <a:off x="246215" y="2157724"/>
            <a:ext cx="4630585" cy="3469852"/>
          </a:xfrm>
          <a:custGeom>
            <a:avLst/>
            <a:gdLst/>
            <a:ahLst/>
            <a:cxnLst/>
            <a:rect l="l" t="t" r="r" b="b"/>
            <a:pathLst>
              <a:path w="4630585" h="3469852">
                <a:moveTo>
                  <a:pt x="0" y="0"/>
                </a:moveTo>
                <a:lnTo>
                  <a:pt x="4630585" y="0"/>
                </a:lnTo>
                <a:lnTo>
                  <a:pt x="4630585" y="3469852"/>
                </a:lnTo>
                <a:lnTo>
                  <a:pt x="0" y="3469852"/>
                </a:lnTo>
                <a:lnTo>
                  <a:pt x="0" y="0"/>
                </a:lnTo>
                <a:close/>
              </a:path>
            </a:pathLst>
          </a:custGeom>
          <a:blipFill>
            <a:blip r:embed="rId2"/>
            <a:stretch>
              <a:fillRect/>
            </a:stretch>
          </a:blipFill>
        </p:spPr>
        <p:txBody>
          <a:bodyPr/>
          <a:lstStyle/>
          <a:p>
            <a:endParaRPr lang="pl-PL"/>
          </a:p>
        </p:txBody>
      </p:sp>
      <p:sp>
        <p:nvSpPr>
          <p:cNvPr id="4" name="TextBox 4"/>
          <p:cNvSpPr txBox="1"/>
          <p:nvPr/>
        </p:nvSpPr>
        <p:spPr>
          <a:xfrm>
            <a:off x="5258841" y="2195824"/>
            <a:ext cx="3432244" cy="4873129"/>
          </a:xfrm>
          <a:prstGeom prst="rect">
            <a:avLst/>
          </a:prstGeom>
        </p:spPr>
        <p:txBody>
          <a:bodyPr lIns="0" tIns="0" rIns="0" bIns="0" rtlCol="0" anchor="t">
            <a:spAutoFit/>
          </a:bodyPr>
          <a:lstStyle/>
          <a:p>
            <a:pPr>
              <a:lnSpc>
                <a:spcPts val="3829"/>
              </a:lnSpc>
            </a:pPr>
            <a:r>
              <a:rPr lang="pl-PL" sz="3481" dirty="0" err="1">
                <a:solidFill>
                  <a:srgbClr val="FAFAFA"/>
                </a:solidFill>
                <a:latin typeface="Rajdhani Bold Bold"/>
              </a:rPr>
              <a:t>Aim</a:t>
            </a:r>
            <a:r>
              <a:rPr lang="pl-PL" sz="3481" dirty="0">
                <a:solidFill>
                  <a:srgbClr val="FAFAFA"/>
                </a:solidFill>
                <a:latin typeface="Rajdhani Bold Bold"/>
              </a:rPr>
              <a:t> of the </a:t>
            </a:r>
            <a:r>
              <a:rPr lang="pl-PL" sz="3481" dirty="0" err="1">
                <a:solidFill>
                  <a:srgbClr val="FAFAFA"/>
                </a:solidFill>
                <a:latin typeface="Rajdhani Bold Bold"/>
              </a:rPr>
              <a:t>workshops</a:t>
            </a:r>
            <a:r>
              <a:rPr lang="en-US" sz="3481" dirty="0">
                <a:solidFill>
                  <a:srgbClr val="FAFAFA"/>
                </a:solidFill>
                <a:latin typeface="Rajdhani Bold Bold"/>
              </a:rPr>
              <a:t>:</a:t>
            </a:r>
          </a:p>
          <a:p>
            <a:pPr>
              <a:lnSpc>
                <a:spcPts val="3829"/>
              </a:lnSpc>
            </a:pPr>
            <a:endParaRPr lang="en-US" sz="3481" dirty="0">
              <a:solidFill>
                <a:srgbClr val="FAFAFA"/>
              </a:solidFill>
              <a:latin typeface="Rajdhani Bold Bold"/>
            </a:endParaRPr>
          </a:p>
          <a:p>
            <a:pPr>
              <a:lnSpc>
                <a:spcPts val="3829"/>
              </a:lnSpc>
            </a:pPr>
            <a:r>
              <a:rPr lang="en-US" sz="3481" dirty="0">
                <a:solidFill>
                  <a:srgbClr val="FAFAFA"/>
                </a:solidFill>
                <a:latin typeface="Rajdhani Bold Bold"/>
              </a:rPr>
              <a:t>The audience will learn the definition of a "small homeland" and the storytelling method.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F898A"/>
        </a:solidFill>
        <a:effectLst/>
      </p:bgPr>
    </p:bg>
    <p:spTree>
      <p:nvGrpSpPr>
        <p:cNvPr id="1" name=""/>
        <p:cNvGrpSpPr/>
        <p:nvPr/>
      </p:nvGrpSpPr>
      <p:grpSpPr>
        <a:xfrm>
          <a:off x="0" y="0"/>
          <a:ext cx="0" cy="0"/>
          <a:chOff x="0" y="0"/>
          <a:chExt cx="0" cy="0"/>
        </a:xfrm>
      </p:grpSpPr>
      <p:sp>
        <p:nvSpPr>
          <p:cNvPr id="2" name="AutoShape 2"/>
          <p:cNvSpPr/>
          <p:nvPr/>
        </p:nvSpPr>
        <p:spPr>
          <a:xfrm>
            <a:off x="215653" y="2734484"/>
            <a:ext cx="9322294" cy="4267210"/>
          </a:xfrm>
          <a:prstGeom prst="rect">
            <a:avLst/>
          </a:prstGeom>
          <a:solidFill>
            <a:srgbClr val="F8FBFD"/>
          </a:solidFill>
        </p:spPr>
        <p:txBody>
          <a:bodyPr/>
          <a:lstStyle/>
          <a:p>
            <a:endParaRPr lang="pl-PL"/>
          </a:p>
        </p:txBody>
      </p:sp>
      <p:grpSp>
        <p:nvGrpSpPr>
          <p:cNvPr id="3" name="Group 3"/>
          <p:cNvGrpSpPr/>
          <p:nvPr/>
        </p:nvGrpSpPr>
        <p:grpSpPr>
          <a:xfrm>
            <a:off x="386228" y="2951686"/>
            <a:ext cx="2653556" cy="3832807"/>
            <a:chOff x="0" y="0"/>
            <a:chExt cx="982799" cy="1419558"/>
          </a:xfrm>
        </p:grpSpPr>
        <p:sp>
          <p:nvSpPr>
            <p:cNvPr id="4" name="Freeform 4"/>
            <p:cNvSpPr/>
            <p:nvPr/>
          </p:nvSpPr>
          <p:spPr>
            <a:xfrm>
              <a:off x="0" y="0"/>
              <a:ext cx="982799" cy="1419558"/>
            </a:xfrm>
            <a:custGeom>
              <a:avLst/>
              <a:gdLst/>
              <a:ahLst/>
              <a:cxnLst/>
              <a:rect l="l" t="t" r="r" b="b"/>
              <a:pathLst>
                <a:path w="982799" h="1419558">
                  <a:moveTo>
                    <a:pt x="0" y="0"/>
                  </a:moveTo>
                  <a:lnTo>
                    <a:pt x="982799" y="0"/>
                  </a:lnTo>
                  <a:lnTo>
                    <a:pt x="982799" y="1419558"/>
                  </a:lnTo>
                  <a:lnTo>
                    <a:pt x="0" y="1419558"/>
                  </a:lnTo>
                  <a:close/>
                </a:path>
              </a:pathLst>
            </a:custGeom>
            <a:solidFill>
              <a:srgbClr val="DF898A"/>
            </a:solidFill>
          </p:spPr>
          <p:txBody>
            <a:bodyPr/>
            <a:lstStyle/>
            <a:p>
              <a:endParaRPr lang="pl-PL"/>
            </a:p>
          </p:txBody>
        </p:sp>
        <p:sp>
          <p:nvSpPr>
            <p:cNvPr id="5" name="TextBox 5"/>
            <p:cNvSpPr txBox="1"/>
            <p:nvPr/>
          </p:nvSpPr>
          <p:spPr>
            <a:xfrm>
              <a:off x="0" y="-85725"/>
              <a:ext cx="812800" cy="898525"/>
            </a:xfrm>
            <a:prstGeom prst="rect">
              <a:avLst/>
            </a:prstGeom>
          </p:spPr>
          <p:txBody>
            <a:bodyPr lIns="50800" tIns="50800" rIns="50800" bIns="50800" rtlCol="0" anchor="ctr"/>
            <a:lstStyle/>
            <a:p>
              <a:pPr algn="ctr">
                <a:lnSpc>
                  <a:spcPts val="3724"/>
                </a:lnSpc>
              </a:pPr>
              <a:r>
                <a:rPr lang="pl-PL" sz="2357" spc="117" dirty="0" err="1">
                  <a:solidFill>
                    <a:srgbClr val="FFFFFF"/>
                  </a:solidFill>
                  <a:latin typeface="Sanchez"/>
                </a:rPr>
                <a:t>Name</a:t>
              </a:r>
              <a:r>
                <a:rPr lang="pl-PL" sz="2357" spc="117" dirty="0">
                  <a:solidFill>
                    <a:srgbClr val="FFFFFF"/>
                  </a:solidFill>
                  <a:latin typeface="Sanchez"/>
                </a:rPr>
                <a:t> and </a:t>
              </a:r>
              <a:r>
                <a:rPr lang="pl-PL" sz="2357" spc="117" dirty="0" err="1">
                  <a:solidFill>
                    <a:srgbClr val="FFFFFF"/>
                  </a:solidFill>
                  <a:latin typeface="Sanchez"/>
                </a:rPr>
                <a:t>surname</a:t>
              </a:r>
              <a:r>
                <a:rPr lang="pl-PL" sz="2357" spc="117" dirty="0">
                  <a:solidFill>
                    <a:srgbClr val="FFFFFF"/>
                  </a:solidFill>
                  <a:latin typeface="Sanchez"/>
                </a:rPr>
                <a:t> of the </a:t>
              </a:r>
              <a:r>
                <a:rPr lang="pl-PL" sz="2357" spc="117" dirty="0" err="1">
                  <a:solidFill>
                    <a:srgbClr val="FFFFFF"/>
                  </a:solidFill>
                  <a:latin typeface="Sanchez"/>
                </a:rPr>
                <a:t>storyteller</a:t>
              </a:r>
              <a:endParaRPr lang="en-US" sz="2357" spc="117" dirty="0">
                <a:solidFill>
                  <a:srgbClr val="FFFFFF"/>
                </a:solidFill>
                <a:latin typeface="Sanchez"/>
              </a:endParaRPr>
            </a:p>
          </p:txBody>
        </p:sp>
      </p:grpSp>
      <p:grpSp>
        <p:nvGrpSpPr>
          <p:cNvPr id="6" name="Group 6"/>
          <p:cNvGrpSpPr/>
          <p:nvPr/>
        </p:nvGrpSpPr>
        <p:grpSpPr>
          <a:xfrm>
            <a:off x="3282672" y="2937854"/>
            <a:ext cx="3018294" cy="3842028"/>
            <a:chOff x="0" y="0"/>
            <a:chExt cx="1117887" cy="1422973"/>
          </a:xfrm>
        </p:grpSpPr>
        <p:sp>
          <p:nvSpPr>
            <p:cNvPr id="7" name="Freeform 7"/>
            <p:cNvSpPr/>
            <p:nvPr/>
          </p:nvSpPr>
          <p:spPr>
            <a:xfrm>
              <a:off x="0" y="0"/>
              <a:ext cx="1117887" cy="1422973"/>
            </a:xfrm>
            <a:custGeom>
              <a:avLst/>
              <a:gdLst/>
              <a:ahLst/>
              <a:cxnLst/>
              <a:rect l="l" t="t" r="r" b="b"/>
              <a:pathLst>
                <a:path w="1117887" h="1422973">
                  <a:moveTo>
                    <a:pt x="0" y="0"/>
                  </a:moveTo>
                  <a:lnTo>
                    <a:pt x="1117887" y="0"/>
                  </a:lnTo>
                  <a:lnTo>
                    <a:pt x="1117887" y="1422973"/>
                  </a:lnTo>
                  <a:lnTo>
                    <a:pt x="0" y="1422973"/>
                  </a:lnTo>
                  <a:close/>
                </a:path>
              </a:pathLst>
            </a:custGeom>
            <a:solidFill>
              <a:srgbClr val="DF898A"/>
            </a:solidFill>
          </p:spPr>
          <p:txBody>
            <a:bodyPr/>
            <a:lstStyle/>
            <a:p>
              <a:endParaRPr lang="pl-PL"/>
            </a:p>
          </p:txBody>
        </p:sp>
        <p:sp>
          <p:nvSpPr>
            <p:cNvPr id="8" name="TextBox 8"/>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grpSp>
        <p:nvGrpSpPr>
          <p:cNvPr id="9" name="Group 9"/>
          <p:cNvGrpSpPr/>
          <p:nvPr/>
        </p:nvGrpSpPr>
        <p:grpSpPr>
          <a:xfrm>
            <a:off x="6548616" y="2947075"/>
            <a:ext cx="2835256" cy="3823586"/>
            <a:chOff x="0" y="0"/>
            <a:chExt cx="1050095" cy="1416143"/>
          </a:xfrm>
        </p:grpSpPr>
        <p:sp>
          <p:nvSpPr>
            <p:cNvPr id="10" name="Freeform 10"/>
            <p:cNvSpPr/>
            <p:nvPr/>
          </p:nvSpPr>
          <p:spPr>
            <a:xfrm>
              <a:off x="0" y="0"/>
              <a:ext cx="1050095" cy="1416143"/>
            </a:xfrm>
            <a:custGeom>
              <a:avLst/>
              <a:gdLst/>
              <a:ahLst/>
              <a:cxnLst/>
              <a:rect l="l" t="t" r="r" b="b"/>
              <a:pathLst>
                <a:path w="1050095" h="1416143">
                  <a:moveTo>
                    <a:pt x="0" y="0"/>
                  </a:moveTo>
                  <a:lnTo>
                    <a:pt x="1050095" y="0"/>
                  </a:lnTo>
                  <a:lnTo>
                    <a:pt x="1050095" y="1416143"/>
                  </a:lnTo>
                  <a:lnTo>
                    <a:pt x="0" y="1416143"/>
                  </a:lnTo>
                  <a:close/>
                </a:path>
              </a:pathLst>
            </a:custGeom>
            <a:solidFill>
              <a:srgbClr val="DF898A"/>
            </a:solidFill>
          </p:spPr>
          <p:txBody>
            <a:bodyPr/>
            <a:lstStyle/>
            <a:p>
              <a:endParaRPr lang="pl-PL"/>
            </a:p>
          </p:txBody>
        </p:sp>
        <p:sp>
          <p:nvSpPr>
            <p:cNvPr id="11" name="TextBox 11"/>
            <p:cNvSpPr txBox="1"/>
            <p:nvPr/>
          </p:nvSpPr>
          <p:spPr>
            <a:xfrm>
              <a:off x="0" y="85725"/>
              <a:ext cx="812800" cy="727075"/>
            </a:xfrm>
            <a:prstGeom prst="rect">
              <a:avLst/>
            </a:prstGeom>
          </p:spPr>
          <p:txBody>
            <a:bodyPr lIns="50800" tIns="50800" rIns="50800" bIns="50800" rtlCol="0" anchor="ctr"/>
            <a:lstStyle/>
            <a:p>
              <a:pPr algn="ctr">
                <a:lnSpc>
                  <a:spcPts val="1980"/>
                </a:lnSpc>
              </a:pPr>
              <a:r>
                <a:rPr lang="pl-PL" sz="2357" spc="117" dirty="0" err="1">
                  <a:solidFill>
                    <a:srgbClr val="FFFFFF"/>
                  </a:solidFill>
                  <a:latin typeface="Sanchez"/>
                </a:rPr>
                <a:t>Justification</a:t>
              </a:r>
              <a:endParaRPr lang="pl-PL" sz="2357" spc="117" dirty="0">
                <a:solidFill>
                  <a:srgbClr val="FFFFFF"/>
                </a:solidFill>
                <a:latin typeface="Sanchez"/>
              </a:endParaRPr>
            </a:p>
          </p:txBody>
        </p:sp>
      </p:grpSp>
      <p:sp>
        <p:nvSpPr>
          <p:cNvPr id="12" name="TextBox 12"/>
          <p:cNvSpPr txBox="1"/>
          <p:nvPr/>
        </p:nvSpPr>
        <p:spPr>
          <a:xfrm>
            <a:off x="1439478" y="1128583"/>
            <a:ext cx="6618956" cy="1497911"/>
          </a:xfrm>
          <a:prstGeom prst="rect">
            <a:avLst/>
          </a:prstGeom>
        </p:spPr>
        <p:txBody>
          <a:bodyPr lIns="0" tIns="0" rIns="0" bIns="0" rtlCol="0" anchor="t">
            <a:spAutoFit/>
          </a:bodyPr>
          <a:lstStyle/>
          <a:p>
            <a:pPr algn="ctr">
              <a:lnSpc>
                <a:spcPts val="4150"/>
              </a:lnSpc>
            </a:pPr>
            <a:endParaRPr lang="pl-PL" sz="1400" dirty="0"/>
          </a:p>
          <a:p>
            <a:pPr algn="ctr">
              <a:lnSpc>
                <a:spcPts val="1910"/>
              </a:lnSpc>
            </a:pPr>
            <a:r>
              <a:rPr lang="en-US" sz="1364" spc="204" dirty="0">
                <a:solidFill>
                  <a:srgbClr val="F8FBFD"/>
                </a:solidFill>
                <a:latin typeface="Merriweather Bold"/>
              </a:rPr>
              <a:t>CREATING ONE'S OWN STORY ABOUT ONE’S </a:t>
            </a:r>
            <a:r>
              <a:rPr lang="pl-PL" sz="1364" spc="204" dirty="0">
                <a:solidFill>
                  <a:srgbClr val="F8FBFD"/>
                </a:solidFill>
                <a:latin typeface="Merriweather Bold"/>
              </a:rPr>
              <a:t>SMALL HOMELAND </a:t>
            </a:r>
            <a:r>
              <a:rPr lang="en-US" sz="1364" spc="204" dirty="0">
                <a:solidFill>
                  <a:srgbClr val="F8FBFD"/>
                </a:solidFill>
                <a:latin typeface="Merriweather Bold"/>
              </a:rPr>
              <a:t>USING THE STORYTELLING METHOD</a:t>
            </a:r>
            <a:endParaRPr lang="pl-PL" sz="1364" spc="204" dirty="0">
              <a:solidFill>
                <a:srgbClr val="F8FBFD"/>
              </a:solidFill>
              <a:latin typeface="Merriweather Bold"/>
            </a:endParaRPr>
          </a:p>
          <a:p>
            <a:pPr algn="ctr">
              <a:lnSpc>
                <a:spcPts val="1910"/>
              </a:lnSpc>
            </a:pPr>
            <a:endParaRPr lang="pl-PL" sz="1364" spc="204" dirty="0">
              <a:solidFill>
                <a:srgbClr val="F8FBFD"/>
              </a:solidFill>
              <a:latin typeface="Merriweather Bold"/>
            </a:endParaRPr>
          </a:p>
          <a:p>
            <a:pPr algn="ctr">
              <a:lnSpc>
                <a:spcPts val="1910"/>
              </a:lnSpc>
            </a:pPr>
            <a:endParaRPr lang="en-US" sz="1364" spc="204" dirty="0">
              <a:solidFill>
                <a:srgbClr val="F8FBFD"/>
              </a:solidFill>
              <a:latin typeface="Merriweather Bold"/>
            </a:endParaRPr>
          </a:p>
        </p:txBody>
      </p:sp>
      <p:grpSp>
        <p:nvGrpSpPr>
          <p:cNvPr id="13" name="Group 13"/>
          <p:cNvGrpSpPr/>
          <p:nvPr/>
        </p:nvGrpSpPr>
        <p:grpSpPr>
          <a:xfrm>
            <a:off x="0" y="271593"/>
            <a:ext cx="9753600" cy="904615"/>
            <a:chOff x="0" y="0"/>
            <a:chExt cx="3612444" cy="335043"/>
          </a:xfrm>
        </p:grpSpPr>
        <p:sp>
          <p:nvSpPr>
            <p:cNvPr id="14" name="Freeform 14"/>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8FBFD"/>
            </a:solidFill>
          </p:spPr>
          <p:txBody>
            <a:bodyPr/>
            <a:lstStyle/>
            <a:p>
              <a:endParaRPr lang="pl-PL"/>
            </a:p>
          </p:txBody>
        </p:sp>
        <p:sp>
          <p:nvSpPr>
            <p:cNvPr id="15" name="TextBox 15"/>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sp>
        <p:nvSpPr>
          <p:cNvPr id="16" name="Freeform 16"/>
          <p:cNvSpPr/>
          <p:nvPr/>
        </p:nvSpPr>
        <p:spPr>
          <a:xfrm>
            <a:off x="117297" y="447598"/>
            <a:ext cx="2366976" cy="539904"/>
          </a:xfrm>
          <a:custGeom>
            <a:avLst/>
            <a:gdLst/>
            <a:ahLst/>
            <a:cxnLst/>
            <a:rect l="l" t="t" r="r" b="b"/>
            <a:pathLst>
              <a:path w="2366976" h="539904">
                <a:moveTo>
                  <a:pt x="0" y="0"/>
                </a:moveTo>
                <a:lnTo>
                  <a:pt x="2366976" y="0"/>
                </a:lnTo>
                <a:lnTo>
                  <a:pt x="2366976" y="539904"/>
                </a:lnTo>
                <a:lnTo>
                  <a:pt x="0" y="539904"/>
                </a:lnTo>
                <a:lnTo>
                  <a:pt x="0" y="0"/>
                </a:lnTo>
                <a:close/>
              </a:path>
            </a:pathLst>
          </a:custGeom>
          <a:blipFill>
            <a:blip r:embed="rId2"/>
            <a:stretch>
              <a:fillRect l="-16" r="-16"/>
            </a:stretch>
          </a:blipFill>
        </p:spPr>
        <p:txBody>
          <a:bodyPr/>
          <a:lstStyle/>
          <a:p>
            <a:endParaRPr lang="pl-PL"/>
          </a:p>
        </p:txBody>
      </p:sp>
      <p:sp>
        <p:nvSpPr>
          <p:cNvPr id="17" name="TextBox 17"/>
          <p:cNvSpPr txBox="1"/>
          <p:nvPr/>
        </p:nvSpPr>
        <p:spPr>
          <a:xfrm>
            <a:off x="2180199" y="517365"/>
            <a:ext cx="7198911" cy="420949"/>
          </a:xfrm>
          <a:prstGeom prst="rect">
            <a:avLst/>
          </a:prstGeom>
        </p:spPr>
        <p:txBody>
          <a:bodyPr lIns="0" tIns="0" rIns="0" bIns="0" rtlCol="0" anchor="t">
            <a:spAutoFit/>
          </a:bodyPr>
          <a:lstStyle/>
          <a:p>
            <a:pPr algn="ctr">
              <a:lnSpc>
                <a:spcPts val="3533"/>
              </a:lnSpc>
            </a:pPr>
            <a:r>
              <a:rPr lang="pl-PL" sz="2523" spc="378" dirty="0">
                <a:solidFill>
                  <a:srgbClr val="545454"/>
                </a:solidFill>
                <a:latin typeface="Merriweather Bold"/>
              </a:rPr>
              <a:t>BALLOT CARD</a:t>
            </a:r>
            <a:r>
              <a:rPr lang="en-US" sz="2523" spc="378" dirty="0">
                <a:solidFill>
                  <a:srgbClr val="545454"/>
                </a:solidFill>
                <a:latin typeface="Merriweather Bold"/>
              </a:rPr>
              <a:t>  </a:t>
            </a:r>
          </a:p>
        </p:txBody>
      </p:sp>
      <p:sp>
        <p:nvSpPr>
          <p:cNvPr id="18" name="TextBox 18"/>
          <p:cNvSpPr txBox="1"/>
          <p:nvPr/>
        </p:nvSpPr>
        <p:spPr>
          <a:xfrm>
            <a:off x="3477283" y="3322317"/>
            <a:ext cx="2675093" cy="2668038"/>
          </a:xfrm>
          <a:prstGeom prst="rect">
            <a:avLst/>
          </a:prstGeom>
        </p:spPr>
        <p:txBody>
          <a:bodyPr lIns="0" tIns="0" rIns="0" bIns="0" rtlCol="0" anchor="t">
            <a:spAutoFit/>
          </a:bodyPr>
          <a:lstStyle/>
          <a:p>
            <a:pPr algn="ctr">
              <a:lnSpc>
                <a:spcPts val="3020"/>
              </a:lnSpc>
              <a:spcBef>
                <a:spcPct val="0"/>
              </a:spcBef>
            </a:pPr>
            <a:r>
              <a:rPr lang="en-US" sz="2157" spc="107" dirty="0">
                <a:solidFill>
                  <a:srgbClr val="FFFFFF"/>
                </a:solidFill>
                <a:latin typeface="Sanchez"/>
              </a:rPr>
              <a:t>THE SCORE GOES FROM 1 TO 10, </a:t>
            </a:r>
            <a:r>
              <a:rPr lang="pl-PL" sz="2157" spc="107" dirty="0">
                <a:solidFill>
                  <a:srgbClr val="FFFFFF"/>
                </a:solidFill>
                <a:latin typeface="Sanchez"/>
              </a:rPr>
              <a:t>WHERE</a:t>
            </a:r>
            <a:r>
              <a:rPr lang="en-US" sz="2157" spc="107" dirty="0">
                <a:solidFill>
                  <a:srgbClr val="FFFFFF"/>
                </a:solidFill>
                <a:latin typeface="Sanchez"/>
              </a:rPr>
              <a:t> </a:t>
            </a:r>
            <a:r>
              <a:rPr lang="en-US" sz="2157" spc="107" dirty="0">
                <a:solidFill>
                  <a:srgbClr val="533438"/>
                </a:solidFill>
                <a:latin typeface="Sanchez"/>
              </a:rPr>
              <a:t>1</a:t>
            </a:r>
            <a:r>
              <a:rPr lang="en-US" sz="2157" spc="107" dirty="0">
                <a:solidFill>
                  <a:srgbClr val="FFFFFF"/>
                </a:solidFill>
                <a:latin typeface="Sanchez"/>
              </a:rPr>
              <a:t> MEANS I DIDN'T LIKE IT AND </a:t>
            </a:r>
            <a:r>
              <a:rPr lang="en-US" sz="2157" spc="107" dirty="0">
                <a:solidFill>
                  <a:srgbClr val="533438"/>
                </a:solidFill>
                <a:latin typeface="Sanchez"/>
              </a:rPr>
              <a:t>10</a:t>
            </a:r>
            <a:r>
              <a:rPr lang="en-US" sz="2157" spc="107" dirty="0">
                <a:solidFill>
                  <a:srgbClr val="FFFFFF"/>
                </a:solidFill>
                <a:latin typeface="Sanchez"/>
              </a:rPr>
              <a:t> MEANS I LIKED IT A LOT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r="-12687"/>
            </a:stretch>
          </a:blipFill>
        </p:spPr>
        <p:txBody>
          <a:bodyPr/>
          <a:lstStyle/>
          <a:p>
            <a:endParaRPr lang="pl-PL"/>
          </a:p>
        </p:txBody>
      </p:sp>
      <p:sp>
        <p:nvSpPr>
          <p:cNvPr id="3" name="AutoShape 3"/>
          <p:cNvSpPr/>
          <p:nvPr/>
        </p:nvSpPr>
        <p:spPr>
          <a:xfrm rot="-5400000">
            <a:off x="5906461" y="4342689"/>
            <a:ext cx="12714" cy="423074"/>
          </a:xfrm>
          <a:prstGeom prst="rect">
            <a:avLst/>
          </a:prstGeom>
          <a:solidFill>
            <a:srgbClr val="D1693C"/>
          </a:solidFill>
        </p:spPr>
        <p:txBody>
          <a:bodyPr/>
          <a:lstStyle/>
          <a:p>
            <a:endParaRPr lang="pl-PL"/>
          </a:p>
        </p:txBody>
      </p:sp>
      <p:sp>
        <p:nvSpPr>
          <p:cNvPr id="4" name="AutoShape 4"/>
          <p:cNvSpPr/>
          <p:nvPr/>
        </p:nvSpPr>
        <p:spPr>
          <a:xfrm rot="-5400000">
            <a:off x="5908055" y="5018011"/>
            <a:ext cx="9525" cy="423074"/>
          </a:xfrm>
          <a:prstGeom prst="rect">
            <a:avLst/>
          </a:prstGeom>
          <a:solidFill>
            <a:srgbClr val="D1693C"/>
          </a:solidFill>
        </p:spPr>
        <p:txBody>
          <a:bodyPr/>
          <a:lstStyle/>
          <a:p>
            <a:endParaRPr lang="pl-PL"/>
          </a:p>
        </p:txBody>
      </p:sp>
      <p:sp>
        <p:nvSpPr>
          <p:cNvPr id="5" name="AutoShape 5"/>
          <p:cNvSpPr/>
          <p:nvPr/>
        </p:nvSpPr>
        <p:spPr>
          <a:xfrm rot="-5400000">
            <a:off x="5907881" y="5690134"/>
            <a:ext cx="9873" cy="423074"/>
          </a:xfrm>
          <a:prstGeom prst="rect">
            <a:avLst/>
          </a:prstGeom>
          <a:solidFill>
            <a:srgbClr val="D1693C"/>
          </a:solidFill>
        </p:spPr>
        <p:txBody>
          <a:bodyPr/>
          <a:lstStyle/>
          <a:p>
            <a:endParaRPr lang="pl-PL"/>
          </a:p>
        </p:txBody>
      </p:sp>
      <p:grpSp>
        <p:nvGrpSpPr>
          <p:cNvPr id="6" name="Group 6"/>
          <p:cNvGrpSpPr/>
          <p:nvPr/>
        </p:nvGrpSpPr>
        <p:grpSpPr>
          <a:xfrm>
            <a:off x="0" y="0"/>
            <a:ext cx="5563262" cy="993555"/>
            <a:chOff x="0" y="0"/>
            <a:chExt cx="2060468" cy="367983"/>
          </a:xfrm>
        </p:grpSpPr>
        <p:sp>
          <p:nvSpPr>
            <p:cNvPr id="7" name="Freeform 7"/>
            <p:cNvSpPr/>
            <p:nvPr/>
          </p:nvSpPr>
          <p:spPr>
            <a:xfrm>
              <a:off x="0" y="0"/>
              <a:ext cx="2060468" cy="367983"/>
            </a:xfrm>
            <a:custGeom>
              <a:avLst/>
              <a:gdLst/>
              <a:ahLst/>
              <a:cxnLst/>
              <a:rect l="l" t="t" r="r" b="b"/>
              <a:pathLst>
                <a:path w="2060468" h="367983">
                  <a:moveTo>
                    <a:pt x="0" y="0"/>
                  </a:moveTo>
                  <a:lnTo>
                    <a:pt x="2060468" y="0"/>
                  </a:lnTo>
                  <a:lnTo>
                    <a:pt x="2060468" y="367983"/>
                  </a:lnTo>
                  <a:lnTo>
                    <a:pt x="0" y="367983"/>
                  </a:lnTo>
                  <a:close/>
                </a:path>
              </a:pathLst>
            </a:custGeom>
            <a:solidFill>
              <a:srgbClr val="FEFEFE"/>
            </a:solidFill>
          </p:spPr>
          <p:txBody>
            <a:bodyPr/>
            <a:lstStyle/>
            <a:p>
              <a:endParaRPr lang="pl-PL"/>
            </a:p>
          </p:txBody>
        </p:sp>
        <p:sp>
          <p:nvSpPr>
            <p:cNvPr id="8" name="TextBox 8"/>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sp>
        <p:nvSpPr>
          <p:cNvPr id="9" name="Freeform 9"/>
          <p:cNvSpPr/>
          <p:nvPr/>
        </p:nvSpPr>
        <p:spPr>
          <a:xfrm>
            <a:off x="571691" y="36034"/>
            <a:ext cx="3716467" cy="847721"/>
          </a:xfrm>
          <a:custGeom>
            <a:avLst/>
            <a:gdLst/>
            <a:ahLst/>
            <a:cxnLst/>
            <a:rect l="l" t="t" r="r" b="b"/>
            <a:pathLst>
              <a:path w="3716467" h="847721">
                <a:moveTo>
                  <a:pt x="0" y="0"/>
                </a:moveTo>
                <a:lnTo>
                  <a:pt x="3716467" y="0"/>
                </a:lnTo>
                <a:lnTo>
                  <a:pt x="3716467" y="847721"/>
                </a:lnTo>
                <a:lnTo>
                  <a:pt x="0" y="847721"/>
                </a:lnTo>
                <a:lnTo>
                  <a:pt x="0" y="0"/>
                </a:lnTo>
                <a:close/>
              </a:path>
            </a:pathLst>
          </a:custGeom>
          <a:blipFill>
            <a:blip r:embed="rId3"/>
            <a:stretch>
              <a:fillRect l="-16" r="-16"/>
            </a:stretch>
          </a:blipFill>
        </p:spPr>
        <p:txBody>
          <a:bodyPr/>
          <a:lstStyle/>
          <a:p>
            <a:endParaRPr lang="pl-PL"/>
          </a:p>
        </p:txBody>
      </p:sp>
      <p:sp>
        <p:nvSpPr>
          <p:cNvPr id="10" name="TextBox 10"/>
          <p:cNvSpPr txBox="1"/>
          <p:nvPr/>
        </p:nvSpPr>
        <p:spPr>
          <a:xfrm>
            <a:off x="5824226" y="236614"/>
            <a:ext cx="3635685" cy="1561518"/>
          </a:xfrm>
          <a:prstGeom prst="rect">
            <a:avLst/>
          </a:prstGeom>
        </p:spPr>
        <p:txBody>
          <a:bodyPr lIns="0" tIns="0" rIns="0" bIns="0" rtlCol="0" anchor="t">
            <a:spAutoFit/>
          </a:bodyPr>
          <a:lstStyle/>
          <a:p>
            <a:pPr>
              <a:lnSpc>
                <a:spcPts val="4013"/>
              </a:lnSpc>
            </a:pPr>
            <a:r>
              <a:rPr lang="pl-PL" sz="4013" dirty="0" err="1">
                <a:solidFill>
                  <a:srgbClr val="F26824"/>
                </a:solidFill>
                <a:latin typeface="DM Serif Display"/>
              </a:rPr>
              <a:t>Telling</a:t>
            </a:r>
            <a:r>
              <a:rPr lang="pl-PL" sz="4013" dirty="0">
                <a:solidFill>
                  <a:srgbClr val="F26824"/>
                </a:solidFill>
                <a:latin typeface="DM Serif Display"/>
              </a:rPr>
              <a:t> </a:t>
            </a:r>
            <a:r>
              <a:rPr lang="pl-PL" sz="4013" dirty="0" err="1">
                <a:solidFill>
                  <a:srgbClr val="F26824"/>
                </a:solidFill>
                <a:latin typeface="DM Serif Display"/>
              </a:rPr>
              <a:t>stories</a:t>
            </a:r>
            <a:r>
              <a:rPr lang="pl-PL" sz="4013" dirty="0">
                <a:solidFill>
                  <a:srgbClr val="F26824"/>
                </a:solidFill>
                <a:latin typeface="DM Serif Display"/>
              </a:rPr>
              <a:t> </a:t>
            </a:r>
            <a:r>
              <a:rPr lang="pl-PL" sz="4013" dirty="0" err="1">
                <a:solidFill>
                  <a:srgbClr val="F26824"/>
                </a:solidFill>
                <a:latin typeface="DM Serif Display"/>
              </a:rPr>
              <a:t>about</a:t>
            </a:r>
            <a:r>
              <a:rPr lang="pl-PL" sz="4013" dirty="0">
                <a:solidFill>
                  <a:srgbClr val="F26824"/>
                </a:solidFill>
                <a:latin typeface="DM Serif Display"/>
              </a:rPr>
              <a:t> small </a:t>
            </a:r>
            <a:r>
              <a:rPr lang="pl-PL" sz="4013" dirty="0" err="1">
                <a:solidFill>
                  <a:srgbClr val="F26824"/>
                </a:solidFill>
                <a:latin typeface="DM Serif Display"/>
              </a:rPr>
              <a:t>homelands</a:t>
            </a:r>
            <a:endParaRPr lang="en-US" sz="3713" dirty="0">
              <a:solidFill>
                <a:srgbClr val="F26824"/>
              </a:solidFill>
              <a:latin typeface="DM Serif Displ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2ED"/>
        </a:solidFill>
        <a:effectLst/>
      </p:bgPr>
    </p:bg>
    <p:spTree>
      <p:nvGrpSpPr>
        <p:cNvPr id="1" name=""/>
        <p:cNvGrpSpPr/>
        <p:nvPr/>
      </p:nvGrpSpPr>
      <p:grpSpPr>
        <a:xfrm>
          <a:off x="0" y="0"/>
          <a:ext cx="0" cy="0"/>
          <a:chOff x="0" y="0"/>
          <a:chExt cx="0" cy="0"/>
        </a:xfrm>
      </p:grpSpPr>
      <p:sp>
        <p:nvSpPr>
          <p:cNvPr id="2" name="Freeform 2"/>
          <p:cNvSpPr/>
          <p:nvPr/>
        </p:nvSpPr>
        <p:spPr>
          <a:xfrm>
            <a:off x="6704668" y="3279945"/>
            <a:ext cx="2990347" cy="1993565"/>
          </a:xfrm>
          <a:custGeom>
            <a:avLst/>
            <a:gdLst/>
            <a:ahLst/>
            <a:cxnLst/>
            <a:rect l="l" t="t" r="r" b="b"/>
            <a:pathLst>
              <a:path w="2990347" h="1993565">
                <a:moveTo>
                  <a:pt x="0" y="0"/>
                </a:moveTo>
                <a:lnTo>
                  <a:pt x="2990347" y="0"/>
                </a:lnTo>
                <a:lnTo>
                  <a:pt x="2990347" y="1993565"/>
                </a:lnTo>
                <a:lnTo>
                  <a:pt x="0" y="1993565"/>
                </a:lnTo>
                <a:lnTo>
                  <a:pt x="0" y="0"/>
                </a:lnTo>
                <a:close/>
              </a:path>
            </a:pathLst>
          </a:custGeom>
          <a:blipFill>
            <a:blip r:embed="rId2"/>
            <a:stretch>
              <a:fillRect/>
            </a:stretch>
          </a:blipFill>
        </p:spPr>
        <p:txBody>
          <a:bodyPr/>
          <a:lstStyle/>
          <a:p>
            <a:endParaRPr lang="pl-PL"/>
          </a:p>
        </p:txBody>
      </p:sp>
      <p:sp>
        <p:nvSpPr>
          <p:cNvPr id="3" name="Freeform 3"/>
          <p:cNvSpPr/>
          <p:nvPr/>
        </p:nvSpPr>
        <p:spPr>
          <a:xfrm>
            <a:off x="3285728" y="3279945"/>
            <a:ext cx="2999840" cy="1993565"/>
          </a:xfrm>
          <a:custGeom>
            <a:avLst/>
            <a:gdLst/>
            <a:ahLst/>
            <a:cxnLst/>
            <a:rect l="l" t="t" r="r" b="b"/>
            <a:pathLst>
              <a:path w="2999840" h="1993565">
                <a:moveTo>
                  <a:pt x="0" y="0"/>
                </a:moveTo>
                <a:lnTo>
                  <a:pt x="2999840" y="0"/>
                </a:lnTo>
                <a:lnTo>
                  <a:pt x="2999840" y="1993565"/>
                </a:lnTo>
                <a:lnTo>
                  <a:pt x="0" y="1993565"/>
                </a:lnTo>
                <a:lnTo>
                  <a:pt x="0" y="0"/>
                </a:lnTo>
                <a:close/>
              </a:path>
            </a:pathLst>
          </a:custGeom>
          <a:blipFill>
            <a:blip r:embed="rId3"/>
            <a:stretch>
              <a:fillRect/>
            </a:stretch>
          </a:blipFill>
        </p:spPr>
        <p:txBody>
          <a:bodyPr/>
          <a:lstStyle/>
          <a:p>
            <a:endParaRPr lang="pl-PL"/>
          </a:p>
        </p:txBody>
      </p:sp>
      <p:sp>
        <p:nvSpPr>
          <p:cNvPr id="4" name="Freeform 4"/>
          <p:cNvSpPr/>
          <p:nvPr/>
        </p:nvSpPr>
        <p:spPr>
          <a:xfrm>
            <a:off x="207817" y="3279945"/>
            <a:ext cx="2658144" cy="1993565"/>
          </a:xfrm>
          <a:custGeom>
            <a:avLst/>
            <a:gdLst/>
            <a:ahLst/>
            <a:cxnLst/>
            <a:rect l="l" t="t" r="r" b="b"/>
            <a:pathLst>
              <a:path w="2658144" h="1993565">
                <a:moveTo>
                  <a:pt x="0" y="0"/>
                </a:moveTo>
                <a:lnTo>
                  <a:pt x="2658143" y="0"/>
                </a:lnTo>
                <a:lnTo>
                  <a:pt x="2658143" y="1993565"/>
                </a:lnTo>
                <a:lnTo>
                  <a:pt x="0" y="1993565"/>
                </a:lnTo>
                <a:lnTo>
                  <a:pt x="0" y="0"/>
                </a:lnTo>
                <a:close/>
              </a:path>
            </a:pathLst>
          </a:custGeom>
          <a:blipFill>
            <a:blip r:embed="rId4"/>
            <a:stretch>
              <a:fillRect r="-33438"/>
            </a:stretch>
          </a:blipFill>
        </p:spPr>
        <p:txBody>
          <a:bodyPr/>
          <a:lstStyle/>
          <a:p>
            <a:endParaRPr lang="pl-PL"/>
          </a:p>
        </p:txBody>
      </p:sp>
      <p:sp>
        <p:nvSpPr>
          <p:cNvPr id="5" name="Freeform 5"/>
          <p:cNvSpPr/>
          <p:nvPr/>
        </p:nvSpPr>
        <p:spPr>
          <a:xfrm>
            <a:off x="207817" y="116340"/>
            <a:ext cx="3716467" cy="847721"/>
          </a:xfrm>
          <a:custGeom>
            <a:avLst/>
            <a:gdLst/>
            <a:ahLst/>
            <a:cxnLst/>
            <a:rect l="l" t="t" r="r" b="b"/>
            <a:pathLst>
              <a:path w="3716467" h="847721">
                <a:moveTo>
                  <a:pt x="0" y="0"/>
                </a:moveTo>
                <a:lnTo>
                  <a:pt x="3716467" y="0"/>
                </a:lnTo>
                <a:lnTo>
                  <a:pt x="3716467" y="847721"/>
                </a:lnTo>
                <a:lnTo>
                  <a:pt x="0" y="847721"/>
                </a:lnTo>
                <a:lnTo>
                  <a:pt x="0" y="0"/>
                </a:lnTo>
                <a:close/>
              </a:path>
            </a:pathLst>
          </a:custGeom>
          <a:blipFill>
            <a:blip r:embed="rId5"/>
            <a:stretch>
              <a:fillRect l="-16" r="-16"/>
            </a:stretch>
          </a:blipFill>
        </p:spPr>
        <p:txBody>
          <a:bodyPr/>
          <a:lstStyle/>
          <a:p>
            <a:endParaRPr lang="pl-PL"/>
          </a:p>
        </p:txBody>
      </p:sp>
      <p:sp>
        <p:nvSpPr>
          <p:cNvPr id="6" name="Freeform 6"/>
          <p:cNvSpPr/>
          <p:nvPr/>
        </p:nvSpPr>
        <p:spPr>
          <a:xfrm>
            <a:off x="2190782" y="5428528"/>
            <a:ext cx="675178" cy="675178"/>
          </a:xfrm>
          <a:custGeom>
            <a:avLst/>
            <a:gdLst/>
            <a:ahLst/>
            <a:cxnLst/>
            <a:rect l="l" t="t" r="r" b="b"/>
            <a:pathLst>
              <a:path w="675178" h="675178">
                <a:moveTo>
                  <a:pt x="0" y="0"/>
                </a:moveTo>
                <a:lnTo>
                  <a:pt x="675178" y="0"/>
                </a:lnTo>
                <a:lnTo>
                  <a:pt x="675178" y="675179"/>
                </a:lnTo>
                <a:lnTo>
                  <a:pt x="0" y="6751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7" name="Freeform 7"/>
          <p:cNvSpPr/>
          <p:nvPr/>
        </p:nvSpPr>
        <p:spPr>
          <a:xfrm>
            <a:off x="5572504" y="5428528"/>
            <a:ext cx="713064" cy="713064"/>
          </a:xfrm>
          <a:custGeom>
            <a:avLst/>
            <a:gdLst/>
            <a:ahLst/>
            <a:cxnLst/>
            <a:rect l="l" t="t" r="r" b="b"/>
            <a:pathLst>
              <a:path w="713064" h="713064">
                <a:moveTo>
                  <a:pt x="0" y="0"/>
                </a:moveTo>
                <a:lnTo>
                  <a:pt x="713064" y="0"/>
                </a:lnTo>
                <a:lnTo>
                  <a:pt x="713064" y="713064"/>
                </a:lnTo>
                <a:lnTo>
                  <a:pt x="0" y="7130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l-PL"/>
          </a:p>
        </p:txBody>
      </p:sp>
      <p:sp>
        <p:nvSpPr>
          <p:cNvPr id="8" name="Freeform 8"/>
          <p:cNvSpPr/>
          <p:nvPr/>
        </p:nvSpPr>
        <p:spPr>
          <a:xfrm>
            <a:off x="8990668" y="5421379"/>
            <a:ext cx="682327" cy="682327"/>
          </a:xfrm>
          <a:custGeom>
            <a:avLst/>
            <a:gdLst/>
            <a:ahLst/>
            <a:cxnLst/>
            <a:rect l="l" t="t" r="r" b="b"/>
            <a:pathLst>
              <a:path w="682327" h="682327">
                <a:moveTo>
                  <a:pt x="0" y="0"/>
                </a:moveTo>
                <a:lnTo>
                  <a:pt x="682327" y="0"/>
                </a:lnTo>
                <a:lnTo>
                  <a:pt x="682327" y="682328"/>
                </a:lnTo>
                <a:lnTo>
                  <a:pt x="0" y="682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pl-PL"/>
          </a:p>
        </p:txBody>
      </p:sp>
      <p:sp>
        <p:nvSpPr>
          <p:cNvPr id="9" name="TextBox 9"/>
          <p:cNvSpPr txBox="1"/>
          <p:nvPr/>
        </p:nvSpPr>
        <p:spPr>
          <a:xfrm>
            <a:off x="731520" y="1464307"/>
            <a:ext cx="8366476" cy="535146"/>
          </a:xfrm>
          <a:prstGeom prst="rect">
            <a:avLst/>
          </a:prstGeom>
        </p:spPr>
        <p:txBody>
          <a:bodyPr lIns="0" tIns="0" rIns="0" bIns="0" rtlCol="0" anchor="t">
            <a:spAutoFit/>
          </a:bodyPr>
          <a:lstStyle/>
          <a:p>
            <a:pPr algn="ctr">
              <a:lnSpc>
                <a:spcPts val="4000"/>
              </a:lnSpc>
            </a:pPr>
            <a:r>
              <a:rPr lang="pl-PL" sz="4000" dirty="0" err="1">
                <a:solidFill>
                  <a:srgbClr val="F26824"/>
                </a:solidFill>
                <a:latin typeface="DM Serif Display"/>
              </a:rPr>
              <a:t>Choosing</a:t>
            </a:r>
            <a:r>
              <a:rPr lang="pl-PL" sz="4000" dirty="0">
                <a:solidFill>
                  <a:srgbClr val="F26824"/>
                </a:solidFill>
                <a:latin typeface="DM Serif Display"/>
              </a:rPr>
              <a:t> </a:t>
            </a:r>
            <a:r>
              <a:rPr lang="pl-PL" sz="4000" dirty="0" err="1">
                <a:solidFill>
                  <a:srgbClr val="F26824"/>
                </a:solidFill>
                <a:latin typeface="DM Serif Display"/>
              </a:rPr>
              <a:t>three</a:t>
            </a:r>
            <a:r>
              <a:rPr lang="pl-PL" sz="4000" dirty="0">
                <a:solidFill>
                  <a:srgbClr val="F26824"/>
                </a:solidFill>
                <a:latin typeface="DM Serif Display"/>
              </a:rPr>
              <a:t> </a:t>
            </a:r>
            <a:r>
              <a:rPr lang="pl-PL" sz="4000" dirty="0" err="1">
                <a:solidFill>
                  <a:srgbClr val="F26824"/>
                </a:solidFill>
                <a:latin typeface="DM Serif Display"/>
              </a:rPr>
              <a:t>best</a:t>
            </a:r>
            <a:r>
              <a:rPr lang="pl-PL" sz="4000" dirty="0">
                <a:solidFill>
                  <a:srgbClr val="F26824"/>
                </a:solidFill>
                <a:latin typeface="DM Serif Display"/>
              </a:rPr>
              <a:t> </a:t>
            </a:r>
            <a:r>
              <a:rPr lang="pl-PL" sz="4000" dirty="0" err="1">
                <a:solidFill>
                  <a:srgbClr val="F26824"/>
                </a:solidFill>
                <a:latin typeface="DM Serif Display"/>
              </a:rPr>
              <a:t>storytellers</a:t>
            </a:r>
            <a:endParaRPr lang="en-US" sz="4000" dirty="0">
              <a:solidFill>
                <a:srgbClr val="F26824"/>
              </a:solidFill>
              <a:latin typeface="DM Serif Display"/>
            </a:endParaRPr>
          </a:p>
        </p:txBody>
      </p:sp>
      <p:grpSp>
        <p:nvGrpSpPr>
          <p:cNvPr id="10" name="Group 10"/>
          <p:cNvGrpSpPr/>
          <p:nvPr/>
        </p:nvGrpSpPr>
        <p:grpSpPr>
          <a:xfrm>
            <a:off x="565053" y="5706464"/>
            <a:ext cx="2410863" cy="888462"/>
            <a:chOff x="0" y="0"/>
            <a:chExt cx="3214484" cy="1184615"/>
          </a:xfrm>
        </p:grpSpPr>
        <p:sp>
          <p:nvSpPr>
            <p:cNvPr id="11" name="TextBox 11"/>
            <p:cNvSpPr txBox="1"/>
            <p:nvPr/>
          </p:nvSpPr>
          <p:spPr>
            <a:xfrm>
              <a:off x="0" y="0"/>
              <a:ext cx="3214484" cy="483821"/>
            </a:xfrm>
            <a:prstGeom prst="rect">
              <a:avLst/>
            </a:prstGeom>
          </p:spPr>
          <p:txBody>
            <a:bodyPr lIns="0" tIns="0" rIns="0" bIns="0" rtlCol="0" anchor="t">
              <a:spAutoFit/>
            </a:bodyPr>
            <a:lstStyle/>
            <a:p>
              <a:pPr>
                <a:lnSpc>
                  <a:spcPts val="2879"/>
                </a:lnSpc>
              </a:pPr>
              <a:r>
                <a:rPr lang="en-US" sz="2399">
                  <a:solidFill>
                    <a:srgbClr val="D1693C"/>
                  </a:solidFill>
                  <a:latin typeface="HK Grotesk Light"/>
                </a:rPr>
                <a:t>Lidia</a:t>
              </a:r>
            </a:p>
          </p:txBody>
        </p:sp>
        <p:sp>
          <p:nvSpPr>
            <p:cNvPr id="12" name="TextBox 12"/>
            <p:cNvSpPr txBox="1"/>
            <p:nvPr/>
          </p:nvSpPr>
          <p:spPr>
            <a:xfrm>
              <a:off x="0" y="771766"/>
              <a:ext cx="3214484" cy="412849"/>
            </a:xfrm>
            <a:prstGeom prst="rect">
              <a:avLst/>
            </a:prstGeom>
          </p:spPr>
          <p:txBody>
            <a:bodyPr lIns="0" tIns="0" rIns="0" bIns="0" rtlCol="0" anchor="t">
              <a:spAutoFit/>
            </a:bodyPr>
            <a:lstStyle/>
            <a:p>
              <a:pPr>
                <a:lnSpc>
                  <a:spcPts val="2520"/>
                </a:lnSpc>
                <a:spcBef>
                  <a:spcPct val="0"/>
                </a:spcBef>
              </a:pPr>
              <a:r>
                <a:rPr lang="pl-PL" sz="1800" dirty="0" err="1">
                  <a:solidFill>
                    <a:srgbClr val="622512"/>
                  </a:solidFill>
                  <a:latin typeface="HK Grotesk Light"/>
                </a:rPr>
                <a:t>Score</a:t>
              </a:r>
              <a:r>
                <a:rPr lang="en-US" sz="1800" dirty="0">
                  <a:solidFill>
                    <a:srgbClr val="622512"/>
                  </a:solidFill>
                  <a:latin typeface="HK Grotesk Light"/>
                </a:rPr>
                <a:t>.......</a:t>
              </a:r>
            </a:p>
          </p:txBody>
        </p:sp>
      </p:grpSp>
      <p:grpSp>
        <p:nvGrpSpPr>
          <p:cNvPr id="13" name="Group 13"/>
          <p:cNvGrpSpPr/>
          <p:nvPr/>
        </p:nvGrpSpPr>
        <p:grpSpPr>
          <a:xfrm>
            <a:off x="3709326" y="5706464"/>
            <a:ext cx="2410863" cy="888462"/>
            <a:chOff x="0" y="0"/>
            <a:chExt cx="3214484" cy="1184615"/>
          </a:xfrm>
        </p:grpSpPr>
        <p:sp>
          <p:nvSpPr>
            <p:cNvPr id="14" name="TextBox 14"/>
            <p:cNvSpPr txBox="1"/>
            <p:nvPr/>
          </p:nvSpPr>
          <p:spPr>
            <a:xfrm>
              <a:off x="0" y="0"/>
              <a:ext cx="3214484" cy="483821"/>
            </a:xfrm>
            <a:prstGeom prst="rect">
              <a:avLst/>
            </a:prstGeom>
          </p:spPr>
          <p:txBody>
            <a:bodyPr lIns="0" tIns="0" rIns="0" bIns="0" rtlCol="0" anchor="t">
              <a:spAutoFit/>
            </a:bodyPr>
            <a:lstStyle/>
            <a:p>
              <a:pPr>
                <a:lnSpc>
                  <a:spcPts val="2879"/>
                </a:lnSpc>
              </a:pPr>
              <a:r>
                <a:rPr lang="en-US" sz="2399">
                  <a:solidFill>
                    <a:srgbClr val="D1693C"/>
                  </a:solidFill>
                  <a:latin typeface="HK Grotesk Light"/>
                </a:rPr>
                <a:t>Nina </a:t>
              </a:r>
            </a:p>
          </p:txBody>
        </p:sp>
        <p:sp>
          <p:nvSpPr>
            <p:cNvPr id="15" name="TextBox 15"/>
            <p:cNvSpPr txBox="1"/>
            <p:nvPr/>
          </p:nvSpPr>
          <p:spPr>
            <a:xfrm>
              <a:off x="0" y="771766"/>
              <a:ext cx="3214484" cy="412849"/>
            </a:xfrm>
            <a:prstGeom prst="rect">
              <a:avLst/>
            </a:prstGeom>
          </p:spPr>
          <p:txBody>
            <a:bodyPr lIns="0" tIns="0" rIns="0" bIns="0" rtlCol="0" anchor="t">
              <a:spAutoFit/>
            </a:bodyPr>
            <a:lstStyle/>
            <a:p>
              <a:pPr>
                <a:lnSpc>
                  <a:spcPts val="2520"/>
                </a:lnSpc>
                <a:spcBef>
                  <a:spcPct val="0"/>
                </a:spcBef>
              </a:pPr>
              <a:r>
                <a:rPr lang="pl-PL" sz="1800" dirty="0" err="1">
                  <a:solidFill>
                    <a:srgbClr val="622512"/>
                  </a:solidFill>
                  <a:latin typeface="HK Grotesk Light"/>
                </a:rPr>
                <a:t>Score</a:t>
              </a:r>
              <a:r>
                <a:rPr lang="en-US" sz="1800" dirty="0">
                  <a:solidFill>
                    <a:srgbClr val="622512"/>
                  </a:solidFill>
                  <a:latin typeface="HK Grotesk Light"/>
                </a:rPr>
                <a:t>......</a:t>
              </a:r>
            </a:p>
          </p:txBody>
        </p:sp>
      </p:grpSp>
      <p:grpSp>
        <p:nvGrpSpPr>
          <p:cNvPr id="16" name="Group 16"/>
          <p:cNvGrpSpPr/>
          <p:nvPr/>
        </p:nvGrpSpPr>
        <p:grpSpPr>
          <a:xfrm>
            <a:off x="6780319" y="5706464"/>
            <a:ext cx="2410863" cy="888462"/>
            <a:chOff x="0" y="0"/>
            <a:chExt cx="3214484" cy="1184615"/>
          </a:xfrm>
        </p:grpSpPr>
        <p:sp>
          <p:nvSpPr>
            <p:cNvPr id="17" name="TextBox 17"/>
            <p:cNvSpPr txBox="1"/>
            <p:nvPr/>
          </p:nvSpPr>
          <p:spPr>
            <a:xfrm>
              <a:off x="0" y="0"/>
              <a:ext cx="3214484" cy="483821"/>
            </a:xfrm>
            <a:prstGeom prst="rect">
              <a:avLst/>
            </a:prstGeom>
          </p:spPr>
          <p:txBody>
            <a:bodyPr lIns="0" tIns="0" rIns="0" bIns="0" rtlCol="0" anchor="t">
              <a:spAutoFit/>
            </a:bodyPr>
            <a:lstStyle/>
            <a:p>
              <a:pPr>
                <a:lnSpc>
                  <a:spcPts val="2879"/>
                </a:lnSpc>
              </a:pPr>
              <a:r>
                <a:rPr lang="en-US" sz="2399">
                  <a:solidFill>
                    <a:srgbClr val="D1693C"/>
                  </a:solidFill>
                  <a:latin typeface="HK Grotesk Light"/>
                </a:rPr>
                <a:t>Robert</a:t>
              </a:r>
            </a:p>
          </p:txBody>
        </p:sp>
        <p:sp>
          <p:nvSpPr>
            <p:cNvPr id="18" name="TextBox 18"/>
            <p:cNvSpPr txBox="1"/>
            <p:nvPr/>
          </p:nvSpPr>
          <p:spPr>
            <a:xfrm>
              <a:off x="0" y="771766"/>
              <a:ext cx="3214484" cy="412849"/>
            </a:xfrm>
            <a:prstGeom prst="rect">
              <a:avLst/>
            </a:prstGeom>
          </p:spPr>
          <p:txBody>
            <a:bodyPr lIns="0" tIns="0" rIns="0" bIns="0" rtlCol="0" anchor="t">
              <a:spAutoFit/>
            </a:bodyPr>
            <a:lstStyle/>
            <a:p>
              <a:pPr>
                <a:lnSpc>
                  <a:spcPts val="2520"/>
                </a:lnSpc>
                <a:spcBef>
                  <a:spcPct val="0"/>
                </a:spcBef>
              </a:pPr>
              <a:r>
                <a:rPr lang="pl-PL" sz="1800" dirty="0" err="1">
                  <a:solidFill>
                    <a:srgbClr val="622512"/>
                  </a:solidFill>
                  <a:latin typeface="HK Grotesk Light"/>
                </a:rPr>
                <a:t>Score</a:t>
              </a:r>
              <a:r>
                <a:rPr lang="en-US" sz="1800" dirty="0">
                  <a:solidFill>
                    <a:srgbClr val="622512"/>
                  </a:solidFill>
                  <a:latin typeface="HK Grotesk Light"/>
                </a:rPr>
                <a:t>......</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D8C90"/>
        </a:solidFill>
        <a:effectLst/>
      </p:bgPr>
    </p:bg>
    <p:spTree>
      <p:nvGrpSpPr>
        <p:cNvPr id="1" name=""/>
        <p:cNvGrpSpPr/>
        <p:nvPr/>
      </p:nvGrpSpPr>
      <p:grpSpPr>
        <a:xfrm>
          <a:off x="0" y="0"/>
          <a:ext cx="0" cy="0"/>
          <a:chOff x="0" y="0"/>
          <a:chExt cx="0" cy="0"/>
        </a:xfrm>
      </p:grpSpPr>
      <p:sp>
        <p:nvSpPr>
          <p:cNvPr id="2" name="AutoShape 2"/>
          <p:cNvSpPr/>
          <p:nvPr/>
        </p:nvSpPr>
        <p:spPr>
          <a:xfrm>
            <a:off x="731520" y="3290442"/>
            <a:ext cx="110651" cy="1152727"/>
          </a:xfrm>
          <a:prstGeom prst="rect">
            <a:avLst/>
          </a:prstGeom>
          <a:solidFill>
            <a:srgbClr val="0000FF"/>
          </a:solidFill>
        </p:spPr>
        <p:txBody>
          <a:bodyPr/>
          <a:lstStyle/>
          <a:p>
            <a:endParaRPr lang="pl-PL"/>
          </a:p>
        </p:txBody>
      </p:sp>
      <p:sp>
        <p:nvSpPr>
          <p:cNvPr id="3" name="AutoShape 3"/>
          <p:cNvSpPr/>
          <p:nvPr/>
        </p:nvSpPr>
        <p:spPr>
          <a:xfrm>
            <a:off x="4092406" y="3290442"/>
            <a:ext cx="110651" cy="1152727"/>
          </a:xfrm>
          <a:prstGeom prst="rect">
            <a:avLst/>
          </a:prstGeom>
          <a:solidFill>
            <a:srgbClr val="0000FF"/>
          </a:solidFill>
        </p:spPr>
        <p:txBody>
          <a:bodyPr/>
          <a:lstStyle/>
          <a:p>
            <a:endParaRPr lang="pl-PL"/>
          </a:p>
        </p:txBody>
      </p:sp>
      <p:sp>
        <p:nvSpPr>
          <p:cNvPr id="4" name="AutoShape 4"/>
          <p:cNvSpPr/>
          <p:nvPr/>
        </p:nvSpPr>
        <p:spPr>
          <a:xfrm>
            <a:off x="6589743" y="3290442"/>
            <a:ext cx="110651" cy="1152727"/>
          </a:xfrm>
          <a:prstGeom prst="rect">
            <a:avLst/>
          </a:prstGeom>
          <a:solidFill>
            <a:srgbClr val="0000FF"/>
          </a:solidFill>
        </p:spPr>
        <p:txBody>
          <a:bodyPr/>
          <a:lstStyle/>
          <a:p>
            <a:endParaRPr lang="pl-PL"/>
          </a:p>
        </p:txBody>
      </p:sp>
      <p:sp>
        <p:nvSpPr>
          <p:cNvPr id="5" name="AutoShape 5"/>
          <p:cNvSpPr/>
          <p:nvPr/>
        </p:nvSpPr>
        <p:spPr>
          <a:xfrm>
            <a:off x="2063154" y="5013802"/>
            <a:ext cx="110651" cy="1152727"/>
          </a:xfrm>
          <a:prstGeom prst="rect">
            <a:avLst/>
          </a:prstGeom>
          <a:solidFill>
            <a:srgbClr val="0000FF"/>
          </a:solidFill>
        </p:spPr>
        <p:txBody>
          <a:bodyPr/>
          <a:lstStyle/>
          <a:p>
            <a:endParaRPr lang="pl-PL"/>
          </a:p>
        </p:txBody>
      </p:sp>
      <p:sp>
        <p:nvSpPr>
          <p:cNvPr id="6" name="AutoShape 6"/>
          <p:cNvSpPr/>
          <p:nvPr/>
        </p:nvSpPr>
        <p:spPr>
          <a:xfrm>
            <a:off x="5714268" y="5013802"/>
            <a:ext cx="110651" cy="1152727"/>
          </a:xfrm>
          <a:prstGeom prst="rect">
            <a:avLst/>
          </a:prstGeom>
          <a:solidFill>
            <a:srgbClr val="0000FF"/>
          </a:solidFill>
        </p:spPr>
        <p:txBody>
          <a:bodyPr/>
          <a:lstStyle/>
          <a:p>
            <a:endParaRPr lang="pl-PL"/>
          </a:p>
        </p:txBody>
      </p:sp>
      <p:grpSp>
        <p:nvGrpSpPr>
          <p:cNvPr id="7" name="Group 7"/>
          <p:cNvGrpSpPr/>
          <p:nvPr/>
        </p:nvGrpSpPr>
        <p:grpSpPr>
          <a:xfrm>
            <a:off x="0" y="199769"/>
            <a:ext cx="9753600" cy="768394"/>
            <a:chOff x="0" y="0"/>
            <a:chExt cx="3612444" cy="284590"/>
          </a:xfrm>
        </p:grpSpPr>
        <p:sp>
          <p:nvSpPr>
            <p:cNvPr id="8" name="Freeform 8"/>
            <p:cNvSpPr/>
            <p:nvPr/>
          </p:nvSpPr>
          <p:spPr>
            <a:xfrm>
              <a:off x="0" y="0"/>
              <a:ext cx="3612445" cy="284590"/>
            </a:xfrm>
            <a:custGeom>
              <a:avLst/>
              <a:gdLst/>
              <a:ahLst/>
              <a:cxnLst/>
              <a:rect l="l" t="t" r="r" b="b"/>
              <a:pathLst>
                <a:path w="3612445" h="284590">
                  <a:moveTo>
                    <a:pt x="0" y="0"/>
                  </a:moveTo>
                  <a:lnTo>
                    <a:pt x="3612445" y="0"/>
                  </a:lnTo>
                  <a:lnTo>
                    <a:pt x="3612445" y="284590"/>
                  </a:lnTo>
                  <a:lnTo>
                    <a:pt x="0" y="284590"/>
                  </a:lnTo>
                  <a:close/>
                </a:path>
              </a:pathLst>
            </a:custGeom>
            <a:solidFill>
              <a:srgbClr val="FEFEFE"/>
            </a:solidFill>
          </p:spPr>
          <p:txBody>
            <a:bodyPr/>
            <a:lstStyle/>
            <a:p>
              <a:endParaRPr lang="pl-PL"/>
            </a:p>
          </p:txBody>
        </p:sp>
        <p:sp>
          <p:nvSpPr>
            <p:cNvPr id="9" name="TextBox 9"/>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sp>
        <p:nvSpPr>
          <p:cNvPr id="10" name="Freeform 10"/>
          <p:cNvSpPr/>
          <p:nvPr/>
        </p:nvSpPr>
        <p:spPr>
          <a:xfrm>
            <a:off x="491829" y="225549"/>
            <a:ext cx="3142651" cy="716834"/>
          </a:xfrm>
          <a:custGeom>
            <a:avLst/>
            <a:gdLst/>
            <a:ahLst/>
            <a:cxnLst/>
            <a:rect l="l" t="t" r="r" b="b"/>
            <a:pathLst>
              <a:path w="3142651" h="716834">
                <a:moveTo>
                  <a:pt x="0" y="0"/>
                </a:moveTo>
                <a:lnTo>
                  <a:pt x="3142651" y="0"/>
                </a:lnTo>
                <a:lnTo>
                  <a:pt x="3142651" y="716835"/>
                </a:lnTo>
                <a:lnTo>
                  <a:pt x="0" y="716835"/>
                </a:lnTo>
                <a:lnTo>
                  <a:pt x="0" y="0"/>
                </a:lnTo>
                <a:close/>
              </a:path>
            </a:pathLst>
          </a:custGeom>
          <a:blipFill>
            <a:blip r:embed="rId2"/>
            <a:stretch>
              <a:fillRect l="-16" r="-16"/>
            </a:stretch>
          </a:blipFill>
        </p:spPr>
        <p:txBody>
          <a:bodyPr/>
          <a:lstStyle/>
          <a:p>
            <a:endParaRPr lang="pl-PL"/>
          </a:p>
        </p:txBody>
      </p:sp>
      <p:sp>
        <p:nvSpPr>
          <p:cNvPr id="11" name="TextBox 11"/>
          <p:cNvSpPr txBox="1"/>
          <p:nvPr/>
        </p:nvSpPr>
        <p:spPr>
          <a:xfrm>
            <a:off x="1209696" y="1639724"/>
            <a:ext cx="7334207" cy="1287853"/>
          </a:xfrm>
          <a:prstGeom prst="rect">
            <a:avLst/>
          </a:prstGeom>
        </p:spPr>
        <p:txBody>
          <a:bodyPr lIns="0" tIns="0" rIns="0" bIns="0" rtlCol="0" anchor="t">
            <a:spAutoFit/>
          </a:bodyPr>
          <a:lstStyle/>
          <a:p>
            <a:pPr algn="ctr">
              <a:lnSpc>
                <a:spcPts val="3300"/>
              </a:lnSpc>
            </a:pPr>
            <a:r>
              <a:rPr lang="en-US" sz="3300" dirty="0">
                <a:solidFill>
                  <a:srgbClr val="F8F2ED"/>
                </a:solidFill>
                <a:latin typeface="DM Serif Display"/>
              </a:rPr>
              <a:t>Reiterating the principles of storytelling about a small </a:t>
            </a:r>
            <a:r>
              <a:rPr lang="pl-PL" sz="3300" dirty="0" err="1">
                <a:solidFill>
                  <a:srgbClr val="F8F2ED"/>
                </a:solidFill>
                <a:latin typeface="DM Serif Display"/>
              </a:rPr>
              <a:t>homeland</a:t>
            </a:r>
            <a:r>
              <a:rPr lang="en-US" sz="3300" dirty="0">
                <a:solidFill>
                  <a:srgbClr val="F8F2ED"/>
                </a:solidFill>
                <a:latin typeface="DM Serif Display"/>
              </a:rPr>
              <a:t> by means of storytelling</a:t>
            </a:r>
          </a:p>
        </p:txBody>
      </p:sp>
      <p:sp>
        <p:nvSpPr>
          <p:cNvPr id="12" name="TextBox 12"/>
          <p:cNvSpPr txBox="1"/>
          <p:nvPr/>
        </p:nvSpPr>
        <p:spPr>
          <a:xfrm>
            <a:off x="980094" y="3612156"/>
            <a:ext cx="2166120" cy="419217"/>
          </a:xfrm>
          <a:prstGeom prst="rect">
            <a:avLst/>
          </a:prstGeom>
        </p:spPr>
        <p:txBody>
          <a:bodyPr lIns="0" tIns="0" rIns="0" bIns="0" rtlCol="0" anchor="t">
            <a:spAutoFit/>
          </a:bodyPr>
          <a:lstStyle/>
          <a:p>
            <a:pPr>
              <a:lnSpc>
                <a:spcPts val="3359"/>
              </a:lnSpc>
              <a:spcBef>
                <a:spcPct val="0"/>
              </a:spcBef>
            </a:pPr>
            <a:r>
              <a:rPr lang="pl-PL" sz="2399" dirty="0" err="1">
                <a:solidFill>
                  <a:srgbClr val="F8F2ED"/>
                </a:solidFill>
                <a:latin typeface="HK Grotesk Light"/>
              </a:rPr>
              <a:t>Beginning</a:t>
            </a:r>
            <a:endParaRPr lang="en-US" sz="2399" dirty="0">
              <a:solidFill>
                <a:srgbClr val="F8F2ED"/>
              </a:solidFill>
              <a:latin typeface="HK Grotesk Light"/>
            </a:endParaRPr>
          </a:p>
        </p:txBody>
      </p:sp>
      <p:sp>
        <p:nvSpPr>
          <p:cNvPr id="13" name="TextBox 13"/>
          <p:cNvSpPr txBox="1"/>
          <p:nvPr/>
        </p:nvSpPr>
        <p:spPr>
          <a:xfrm>
            <a:off x="2393351" y="5143895"/>
            <a:ext cx="2234614" cy="855234"/>
          </a:xfrm>
          <a:prstGeom prst="rect">
            <a:avLst/>
          </a:prstGeom>
        </p:spPr>
        <p:txBody>
          <a:bodyPr lIns="0" tIns="0" rIns="0" bIns="0" rtlCol="0" anchor="t">
            <a:spAutoFit/>
          </a:bodyPr>
          <a:lstStyle/>
          <a:p>
            <a:pPr>
              <a:lnSpc>
                <a:spcPts val="3359"/>
              </a:lnSpc>
              <a:spcBef>
                <a:spcPct val="0"/>
              </a:spcBef>
            </a:pPr>
            <a:r>
              <a:rPr lang="pl-PL" sz="2399" dirty="0" err="1">
                <a:solidFill>
                  <a:srgbClr val="F8F2ED"/>
                </a:solidFill>
                <a:latin typeface="HK Grotesk"/>
              </a:rPr>
              <a:t>Solving</a:t>
            </a:r>
            <a:r>
              <a:rPr lang="pl-PL" sz="2399" dirty="0">
                <a:solidFill>
                  <a:srgbClr val="F8F2ED"/>
                </a:solidFill>
                <a:latin typeface="HK Grotesk"/>
              </a:rPr>
              <a:t> the problem</a:t>
            </a:r>
            <a:endParaRPr lang="en-US" sz="2399" dirty="0">
              <a:solidFill>
                <a:srgbClr val="F8F2ED"/>
              </a:solidFill>
              <a:latin typeface="HK Grotesk"/>
            </a:endParaRPr>
          </a:p>
        </p:txBody>
      </p:sp>
      <p:sp>
        <p:nvSpPr>
          <p:cNvPr id="14" name="TextBox 14"/>
          <p:cNvSpPr txBox="1"/>
          <p:nvPr/>
        </p:nvSpPr>
        <p:spPr>
          <a:xfrm>
            <a:off x="4403082" y="3612156"/>
            <a:ext cx="1632510" cy="405765"/>
          </a:xfrm>
          <a:prstGeom prst="rect">
            <a:avLst/>
          </a:prstGeom>
        </p:spPr>
        <p:txBody>
          <a:bodyPr lIns="0" tIns="0" rIns="0" bIns="0" rtlCol="0" anchor="t">
            <a:spAutoFit/>
          </a:bodyPr>
          <a:lstStyle/>
          <a:p>
            <a:pPr>
              <a:lnSpc>
                <a:spcPts val="3359"/>
              </a:lnSpc>
              <a:spcBef>
                <a:spcPct val="0"/>
              </a:spcBef>
            </a:pPr>
            <a:r>
              <a:rPr lang="en-US" sz="2400">
                <a:solidFill>
                  <a:srgbClr val="F8F2ED"/>
                </a:solidFill>
                <a:latin typeface="HK Grotesk Light"/>
              </a:rPr>
              <a:t>Problem</a:t>
            </a:r>
          </a:p>
        </p:txBody>
      </p:sp>
      <p:sp>
        <p:nvSpPr>
          <p:cNvPr id="15" name="TextBox 15"/>
          <p:cNvSpPr txBox="1"/>
          <p:nvPr/>
        </p:nvSpPr>
        <p:spPr>
          <a:xfrm>
            <a:off x="6035591" y="5358745"/>
            <a:ext cx="1902170" cy="419346"/>
          </a:xfrm>
          <a:prstGeom prst="rect">
            <a:avLst/>
          </a:prstGeom>
        </p:spPr>
        <p:txBody>
          <a:bodyPr lIns="0" tIns="0" rIns="0" bIns="0" rtlCol="0" anchor="t">
            <a:spAutoFit/>
          </a:bodyPr>
          <a:lstStyle/>
          <a:p>
            <a:pPr>
              <a:lnSpc>
                <a:spcPts val="3362"/>
              </a:lnSpc>
              <a:spcBef>
                <a:spcPct val="0"/>
              </a:spcBef>
            </a:pPr>
            <a:r>
              <a:rPr lang="pl-PL" sz="2401" dirty="0" err="1">
                <a:solidFill>
                  <a:srgbClr val="F8F2ED"/>
                </a:solidFill>
                <a:latin typeface="HK Grotesk Light"/>
              </a:rPr>
              <a:t>Conclusion</a:t>
            </a:r>
            <a:endParaRPr lang="en-US" sz="2401" dirty="0">
              <a:solidFill>
                <a:srgbClr val="F8F2ED"/>
              </a:solidFill>
              <a:latin typeface="HK Grotesk Light"/>
            </a:endParaRPr>
          </a:p>
        </p:txBody>
      </p:sp>
      <p:sp>
        <p:nvSpPr>
          <p:cNvPr id="16" name="TextBox 16"/>
          <p:cNvSpPr txBox="1"/>
          <p:nvPr/>
        </p:nvSpPr>
        <p:spPr>
          <a:xfrm>
            <a:off x="6900419" y="3221010"/>
            <a:ext cx="2428867" cy="1291316"/>
          </a:xfrm>
          <a:prstGeom prst="rect">
            <a:avLst/>
          </a:prstGeom>
        </p:spPr>
        <p:txBody>
          <a:bodyPr lIns="0" tIns="0" rIns="0" bIns="0" rtlCol="0" anchor="t">
            <a:spAutoFit/>
          </a:bodyPr>
          <a:lstStyle/>
          <a:p>
            <a:pPr>
              <a:lnSpc>
                <a:spcPts val="3359"/>
              </a:lnSpc>
              <a:spcBef>
                <a:spcPct val="0"/>
              </a:spcBef>
            </a:pPr>
            <a:r>
              <a:rPr lang="pl-PL" sz="2400" dirty="0" err="1">
                <a:solidFill>
                  <a:srgbClr val="F8F2ED"/>
                </a:solidFill>
                <a:latin typeface="HK Grotesk Light"/>
              </a:rPr>
              <a:t>Failed</a:t>
            </a:r>
            <a:r>
              <a:rPr lang="pl-PL" sz="2400" dirty="0">
                <a:solidFill>
                  <a:srgbClr val="F8F2ED"/>
                </a:solidFill>
                <a:latin typeface="HK Grotesk Light"/>
              </a:rPr>
              <a:t> </a:t>
            </a:r>
            <a:r>
              <a:rPr lang="pl-PL" sz="2400" dirty="0" err="1">
                <a:solidFill>
                  <a:srgbClr val="F8F2ED"/>
                </a:solidFill>
                <a:latin typeface="HK Grotesk Light"/>
              </a:rPr>
              <a:t>attempt</a:t>
            </a:r>
            <a:r>
              <a:rPr lang="pl-PL" sz="2400" dirty="0">
                <a:solidFill>
                  <a:srgbClr val="F8F2ED"/>
                </a:solidFill>
                <a:latin typeface="HK Grotesk Light"/>
              </a:rPr>
              <a:t> of </a:t>
            </a:r>
            <a:r>
              <a:rPr lang="pl-PL" sz="2400" dirty="0" err="1">
                <a:solidFill>
                  <a:srgbClr val="F8F2ED"/>
                </a:solidFill>
                <a:latin typeface="HK Grotesk Light"/>
              </a:rPr>
              <a:t>solving</a:t>
            </a:r>
            <a:r>
              <a:rPr lang="pl-PL" sz="2400" dirty="0">
                <a:solidFill>
                  <a:srgbClr val="F8F2ED"/>
                </a:solidFill>
                <a:latin typeface="HK Grotesk Light"/>
              </a:rPr>
              <a:t> the problem</a:t>
            </a:r>
            <a:endParaRPr lang="en-US" sz="2400" dirty="0">
              <a:solidFill>
                <a:srgbClr val="F8F2ED"/>
              </a:solidFill>
              <a:latin typeface="HK Grotesk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1119" t="-247" r="-11881" b="-247"/>
            </a:stretch>
          </a:blipFill>
        </p:spPr>
        <p:txBody>
          <a:bodyPr/>
          <a:lstStyle/>
          <a:p>
            <a:endParaRPr lang="pl-PL"/>
          </a:p>
        </p:txBody>
      </p:sp>
      <p:grpSp>
        <p:nvGrpSpPr>
          <p:cNvPr id="3" name="Group 3"/>
          <p:cNvGrpSpPr/>
          <p:nvPr/>
        </p:nvGrpSpPr>
        <p:grpSpPr>
          <a:xfrm>
            <a:off x="0" y="5120640"/>
            <a:ext cx="9839662" cy="2194560"/>
            <a:chOff x="0" y="0"/>
            <a:chExt cx="3644319" cy="812800"/>
          </a:xfrm>
        </p:grpSpPr>
        <p:sp>
          <p:nvSpPr>
            <p:cNvPr id="4" name="Freeform 4"/>
            <p:cNvSpPr/>
            <p:nvPr/>
          </p:nvSpPr>
          <p:spPr>
            <a:xfrm>
              <a:off x="0" y="0"/>
              <a:ext cx="3644319" cy="812800"/>
            </a:xfrm>
            <a:custGeom>
              <a:avLst/>
              <a:gdLst/>
              <a:ahLst/>
              <a:cxnLst/>
              <a:rect l="l" t="t" r="r" b="b"/>
              <a:pathLst>
                <a:path w="3644319" h="812800">
                  <a:moveTo>
                    <a:pt x="0" y="0"/>
                  </a:moveTo>
                  <a:lnTo>
                    <a:pt x="3644319" y="0"/>
                  </a:lnTo>
                  <a:lnTo>
                    <a:pt x="3644319" y="812800"/>
                  </a:lnTo>
                  <a:lnTo>
                    <a:pt x="0" y="812800"/>
                  </a:lnTo>
                  <a:close/>
                </a:path>
              </a:pathLst>
            </a:custGeom>
            <a:solidFill>
              <a:srgbClr val="FEFEFE"/>
            </a:solidFill>
          </p:spPr>
          <p:txBody>
            <a:bodyPr/>
            <a:lstStyle/>
            <a:p>
              <a:endParaRPr lang="pl-PL"/>
            </a:p>
          </p:txBody>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sp>
        <p:nvSpPr>
          <p:cNvPr id="6" name="TextBox 6"/>
          <p:cNvSpPr txBox="1"/>
          <p:nvPr/>
        </p:nvSpPr>
        <p:spPr>
          <a:xfrm>
            <a:off x="685801" y="5908911"/>
            <a:ext cx="8305800" cy="710259"/>
          </a:xfrm>
          <a:prstGeom prst="rect">
            <a:avLst/>
          </a:prstGeom>
        </p:spPr>
        <p:txBody>
          <a:bodyPr wrap="square" lIns="0" tIns="0" rIns="0" bIns="0" rtlCol="0" anchor="t">
            <a:spAutoFit/>
          </a:bodyPr>
          <a:lstStyle/>
          <a:p>
            <a:pPr>
              <a:lnSpc>
                <a:spcPts val="5333"/>
              </a:lnSpc>
            </a:pPr>
            <a:r>
              <a:rPr lang="pl-PL" sz="5333" dirty="0" err="1">
                <a:solidFill>
                  <a:srgbClr val="F26824"/>
                </a:solidFill>
                <a:latin typeface="DM Serif Display"/>
              </a:rPr>
              <a:t>Thank</a:t>
            </a:r>
            <a:r>
              <a:rPr lang="pl-PL" sz="5333" dirty="0">
                <a:solidFill>
                  <a:srgbClr val="F26824"/>
                </a:solidFill>
                <a:latin typeface="DM Serif Display"/>
              </a:rPr>
              <a:t> </a:t>
            </a:r>
            <a:r>
              <a:rPr lang="pl-PL" sz="5333" dirty="0" err="1">
                <a:solidFill>
                  <a:srgbClr val="F26824"/>
                </a:solidFill>
                <a:latin typeface="DM Serif Display"/>
              </a:rPr>
              <a:t>you</a:t>
            </a:r>
            <a:r>
              <a:rPr lang="pl-PL" sz="5333" dirty="0">
                <a:solidFill>
                  <a:srgbClr val="F26824"/>
                </a:solidFill>
                <a:latin typeface="DM Serif Display"/>
              </a:rPr>
              <a:t> for </a:t>
            </a:r>
            <a:r>
              <a:rPr lang="pl-PL" sz="5333" dirty="0" err="1">
                <a:solidFill>
                  <a:srgbClr val="F26824"/>
                </a:solidFill>
                <a:latin typeface="DM Serif Display"/>
              </a:rPr>
              <a:t>attention</a:t>
            </a:r>
            <a:endParaRPr lang="en-US" sz="5333" dirty="0">
              <a:solidFill>
                <a:srgbClr val="F26824"/>
              </a:solidFill>
              <a:latin typeface="DM Serif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6252" y="1231938"/>
            <a:ext cx="8726254" cy="5678080"/>
            <a:chOff x="0" y="0"/>
            <a:chExt cx="11635005" cy="7570773"/>
          </a:xfrm>
        </p:grpSpPr>
        <p:sp>
          <p:nvSpPr>
            <p:cNvPr id="3" name="AutoShape 3"/>
            <p:cNvSpPr/>
            <p:nvPr/>
          </p:nvSpPr>
          <p:spPr>
            <a:xfrm>
              <a:off x="0" y="0"/>
              <a:ext cx="7715411" cy="2441073"/>
            </a:xfrm>
            <a:prstGeom prst="rect">
              <a:avLst/>
            </a:prstGeom>
            <a:solidFill>
              <a:srgbClr val="F1C4C9"/>
            </a:solidFill>
          </p:spPr>
          <p:txBody>
            <a:bodyPr/>
            <a:lstStyle/>
            <a:p>
              <a:endParaRPr lang="pl-PL"/>
            </a:p>
          </p:txBody>
        </p:sp>
        <p:sp>
          <p:nvSpPr>
            <p:cNvPr id="4" name="AutoShape 4"/>
            <p:cNvSpPr/>
            <p:nvPr/>
          </p:nvSpPr>
          <p:spPr>
            <a:xfrm>
              <a:off x="0" y="2564850"/>
              <a:ext cx="7715411" cy="2441073"/>
            </a:xfrm>
            <a:prstGeom prst="rect">
              <a:avLst/>
            </a:prstGeom>
            <a:solidFill>
              <a:srgbClr val="5B9BD5"/>
            </a:solidFill>
          </p:spPr>
          <p:txBody>
            <a:bodyPr/>
            <a:lstStyle/>
            <a:p>
              <a:endParaRPr lang="pl-PL"/>
            </a:p>
          </p:txBody>
        </p:sp>
        <p:sp>
          <p:nvSpPr>
            <p:cNvPr id="5" name="AutoShape 5"/>
            <p:cNvSpPr/>
            <p:nvPr/>
          </p:nvSpPr>
          <p:spPr>
            <a:xfrm>
              <a:off x="7839188" y="0"/>
              <a:ext cx="3795817" cy="5005923"/>
            </a:xfrm>
            <a:prstGeom prst="rect">
              <a:avLst/>
            </a:prstGeom>
            <a:solidFill>
              <a:srgbClr val="F1C4C9"/>
            </a:solidFill>
          </p:spPr>
          <p:txBody>
            <a:bodyPr/>
            <a:lstStyle/>
            <a:p>
              <a:endParaRPr lang="pl-PL"/>
            </a:p>
          </p:txBody>
        </p:sp>
        <p:pic>
          <p:nvPicPr>
            <p:cNvPr id="6" name="Picture 6"/>
            <p:cNvPicPr>
              <a:picLocks noChangeAspect="1"/>
            </p:cNvPicPr>
            <p:nvPr/>
          </p:nvPicPr>
          <p:blipFill>
            <a:blip r:embed="rId2"/>
            <a:srcRect l="1406" r="1406"/>
            <a:stretch>
              <a:fillRect/>
            </a:stretch>
          </p:blipFill>
          <p:spPr>
            <a:xfrm>
              <a:off x="0" y="5129700"/>
              <a:ext cx="3795817" cy="2441073"/>
            </a:xfrm>
            <a:prstGeom prst="rect">
              <a:avLst/>
            </a:prstGeom>
          </p:spPr>
        </p:pic>
        <p:sp>
          <p:nvSpPr>
            <p:cNvPr id="7" name="AutoShape 7"/>
            <p:cNvSpPr/>
            <p:nvPr/>
          </p:nvSpPr>
          <p:spPr>
            <a:xfrm>
              <a:off x="3919594" y="5129700"/>
              <a:ext cx="3795817" cy="2441073"/>
            </a:xfrm>
            <a:prstGeom prst="rect">
              <a:avLst/>
            </a:prstGeom>
            <a:solidFill>
              <a:srgbClr val="F1C4C9"/>
            </a:solidFill>
          </p:spPr>
          <p:txBody>
            <a:bodyPr/>
            <a:lstStyle/>
            <a:p>
              <a:endParaRPr lang="pl-PL"/>
            </a:p>
          </p:txBody>
        </p:sp>
        <p:pic>
          <p:nvPicPr>
            <p:cNvPr id="8" name="Picture 8"/>
            <p:cNvPicPr>
              <a:picLocks noChangeAspect="1"/>
            </p:cNvPicPr>
            <p:nvPr/>
          </p:nvPicPr>
          <p:blipFill>
            <a:blip r:embed="rId3"/>
            <a:srcRect l="6233" r="6233"/>
            <a:stretch>
              <a:fillRect/>
            </a:stretch>
          </p:blipFill>
          <p:spPr>
            <a:xfrm>
              <a:off x="7839188" y="5129700"/>
              <a:ext cx="3795817" cy="2441073"/>
            </a:xfrm>
            <a:prstGeom prst="rect">
              <a:avLst/>
            </a:prstGeom>
          </p:spPr>
        </p:pic>
      </p:grpSp>
      <p:sp>
        <p:nvSpPr>
          <p:cNvPr id="9" name="Freeform 9"/>
          <p:cNvSpPr/>
          <p:nvPr/>
        </p:nvSpPr>
        <p:spPr>
          <a:xfrm>
            <a:off x="626252" y="153677"/>
            <a:ext cx="3755494" cy="858172"/>
          </a:xfrm>
          <a:custGeom>
            <a:avLst/>
            <a:gdLst/>
            <a:ahLst/>
            <a:cxnLst/>
            <a:rect l="l" t="t" r="r" b="b"/>
            <a:pathLst>
              <a:path w="3755494" h="858172">
                <a:moveTo>
                  <a:pt x="0" y="0"/>
                </a:moveTo>
                <a:lnTo>
                  <a:pt x="3755494" y="0"/>
                </a:lnTo>
                <a:lnTo>
                  <a:pt x="3755494" y="858172"/>
                </a:lnTo>
                <a:lnTo>
                  <a:pt x="0" y="858172"/>
                </a:lnTo>
                <a:lnTo>
                  <a:pt x="0" y="0"/>
                </a:lnTo>
                <a:close/>
              </a:path>
            </a:pathLst>
          </a:custGeom>
          <a:blipFill>
            <a:blip r:embed="rId4"/>
            <a:stretch>
              <a:fillRect l="-8" r="-8"/>
            </a:stretch>
          </a:blipFill>
        </p:spPr>
        <p:txBody>
          <a:bodyPr/>
          <a:lstStyle/>
          <a:p>
            <a:endParaRPr lang="pl-PL"/>
          </a:p>
        </p:txBody>
      </p:sp>
      <p:pic>
        <p:nvPicPr>
          <p:cNvPr id="10" name="Picture 10"/>
          <p:cNvPicPr>
            <a:picLocks noChangeAspect="1"/>
          </p:cNvPicPr>
          <p:nvPr/>
        </p:nvPicPr>
        <p:blipFill>
          <a:blip r:embed="rId5"/>
          <a:srcRect/>
          <a:stretch>
            <a:fillRect/>
          </a:stretch>
        </p:blipFill>
        <p:spPr>
          <a:xfrm>
            <a:off x="4003310" y="5300432"/>
            <a:ext cx="2140406" cy="1380562"/>
          </a:xfrm>
          <a:prstGeom prst="rect">
            <a:avLst/>
          </a:prstGeom>
        </p:spPr>
      </p:pic>
      <p:sp>
        <p:nvSpPr>
          <p:cNvPr id="11" name="TextBox 11"/>
          <p:cNvSpPr txBox="1"/>
          <p:nvPr/>
        </p:nvSpPr>
        <p:spPr>
          <a:xfrm>
            <a:off x="731520" y="3534655"/>
            <a:ext cx="5496723" cy="1423467"/>
          </a:xfrm>
          <a:prstGeom prst="rect">
            <a:avLst/>
          </a:prstGeom>
        </p:spPr>
        <p:txBody>
          <a:bodyPr lIns="0" tIns="0" rIns="0" bIns="0" rtlCol="0" anchor="t">
            <a:spAutoFit/>
          </a:bodyPr>
          <a:lstStyle/>
          <a:p>
            <a:pPr algn="ctr">
              <a:lnSpc>
                <a:spcPts val="3713"/>
              </a:lnSpc>
              <a:spcBef>
                <a:spcPct val="0"/>
              </a:spcBef>
            </a:pPr>
            <a:r>
              <a:rPr lang="pl-PL" sz="3094" spc="154" dirty="0">
                <a:solidFill>
                  <a:srgbClr val="FFFFFF"/>
                </a:solidFill>
                <a:latin typeface="Sanchez"/>
              </a:rPr>
              <a:t>CAN EVERYONE TELL STORIES</a:t>
            </a:r>
            <a:r>
              <a:rPr lang="en-US" sz="3094" spc="154" dirty="0">
                <a:solidFill>
                  <a:srgbClr val="FFFFFF"/>
                </a:solidFill>
                <a:latin typeface="Sanchez"/>
              </a:rPr>
              <a:t>?</a:t>
            </a:r>
          </a:p>
          <a:p>
            <a:pPr algn="ctr">
              <a:lnSpc>
                <a:spcPts val="3713"/>
              </a:lnSpc>
              <a:spcBef>
                <a:spcPct val="0"/>
              </a:spcBef>
            </a:pPr>
            <a:endParaRPr lang="en-US" sz="3094" spc="154" dirty="0">
              <a:solidFill>
                <a:srgbClr val="FFFFFF"/>
              </a:solidFill>
              <a:latin typeface="Sanchez"/>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3" y="1450755"/>
            <a:ext cx="8787726" cy="5383011"/>
            <a:chOff x="0" y="0"/>
            <a:chExt cx="11716969" cy="7177348"/>
          </a:xfrm>
        </p:grpSpPr>
        <p:sp>
          <p:nvSpPr>
            <p:cNvPr id="3" name="AutoShape 3"/>
            <p:cNvSpPr/>
            <p:nvPr/>
          </p:nvSpPr>
          <p:spPr>
            <a:xfrm>
              <a:off x="0" y="0"/>
              <a:ext cx="7770054" cy="2309932"/>
            </a:xfrm>
            <a:prstGeom prst="rect">
              <a:avLst/>
            </a:prstGeom>
            <a:solidFill>
              <a:schemeClr val="accent5">
                <a:lumMod val="20000"/>
                <a:lumOff val="80000"/>
              </a:schemeClr>
            </a:solidFill>
          </p:spPr>
          <p:txBody>
            <a:bodyPr/>
            <a:lstStyle/>
            <a:p>
              <a:endParaRPr lang="pl-PL"/>
            </a:p>
          </p:txBody>
        </p:sp>
        <p:sp>
          <p:nvSpPr>
            <p:cNvPr id="4" name="AutoShape 4"/>
            <p:cNvSpPr/>
            <p:nvPr/>
          </p:nvSpPr>
          <p:spPr>
            <a:xfrm>
              <a:off x="0" y="2433708"/>
              <a:ext cx="7770054" cy="2309932"/>
            </a:xfrm>
            <a:prstGeom prst="rect">
              <a:avLst/>
            </a:prstGeom>
            <a:solidFill>
              <a:srgbClr val="D45561"/>
            </a:solidFill>
          </p:spPr>
          <p:txBody>
            <a:bodyPr/>
            <a:lstStyle/>
            <a:p>
              <a:endParaRPr lang="pl-PL"/>
            </a:p>
          </p:txBody>
        </p:sp>
        <p:sp>
          <p:nvSpPr>
            <p:cNvPr id="5" name="AutoShape 5"/>
            <p:cNvSpPr/>
            <p:nvPr/>
          </p:nvSpPr>
          <p:spPr>
            <a:xfrm>
              <a:off x="7893830" y="0"/>
              <a:ext cx="3823138" cy="4743640"/>
            </a:xfrm>
            <a:prstGeom prst="rect">
              <a:avLst/>
            </a:prstGeom>
            <a:solidFill>
              <a:srgbClr val="D45561"/>
            </a:solidFill>
          </p:spPr>
          <p:txBody>
            <a:bodyPr/>
            <a:lstStyle/>
            <a:p>
              <a:endParaRPr lang="pl-PL"/>
            </a:p>
          </p:txBody>
        </p:sp>
        <p:sp>
          <p:nvSpPr>
            <p:cNvPr id="6" name="AutoShape 6"/>
            <p:cNvSpPr/>
            <p:nvPr/>
          </p:nvSpPr>
          <p:spPr>
            <a:xfrm>
              <a:off x="0" y="4867417"/>
              <a:ext cx="3823138" cy="2309932"/>
            </a:xfrm>
            <a:prstGeom prst="rect">
              <a:avLst/>
            </a:prstGeom>
            <a:solidFill>
              <a:srgbClr val="B5D2EC"/>
            </a:solidFill>
          </p:spPr>
          <p:txBody>
            <a:bodyPr/>
            <a:lstStyle/>
            <a:p>
              <a:endParaRPr lang="pl-PL"/>
            </a:p>
          </p:txBody>
        </p:sp>
        <p:sp>
          <p:nvSpPr>
            <p:cNvPr id="7" name="AutoShape 7"/>
            <p:cNvSpPr/>
            <p:nvPr/>
          </p:nvSpPr>
          <p:spPr>
            <a:xfrm>
              <a:off x="3946915" y="4867417"/>
              <a:ext cx="3823138" cy="2309932"/>
            </a:xfrm>
            <a:prstGeom prst="rect">
              <a:avLst/>
            </a:prstGeom>
            <a:solidFill>
              <a:srgbClr val="DF898A"/>
            </a:solidFill>
          </p:spPr>
          <p:txBody>
            <a:bodyPr/>
            <a:lstStyle/>
            <a:p>
              <a:endParaRPr lang="pl-PL"/>
            </a:p>
          </p:txBody>
        </p:sp>
        <p:sp>
          <p:nvSpPr>
            <p:cNvPr id="8" name="AutoShape 8"/>
            <p:cNvSpPr/>
            <p:nvPr/>
          </p:nvSpPr>
          <p:spPr>
            <a:xfrm>
              <a:off x="7893830" y="4867417"/>
              <a:ext cx="3823138" cy="2309932"/>
            </a:xfrm>
            <a:prstGeom prst="rect">
              <a:avLst/>
            </a:prstGeom>
            <a:solidFill>
              <a:srgbClr val="F1C4C9"/>
            </a:solidFill>
          </p:spPr>
          <p:txBody>
            <a:bodyPr/>
            <a:lstStyle/>
            <a:p>
              <a:endParaRPr lang="pl-PL"/>
            </a:p>
          </p:txBody>
        </p:sp>
      </p:grpSp>
      <p:sp>
        <p:nvSpPr>
          <p:cNvPr id="9" name="Freeform 9"/>
          <p:cNvSpPr/>
          <p:nvPr/>
        </p:nvSpPr>
        <p:spPr>
          <a:xfrm>
            <a:off x="513673" y="333061"/>
            <a:ext cx="3487438" cy="796919"/>
          </a:xfrm>
          <a:custGeom>
            <a:avLst/>
            <a:gdLst/>
            <a:ahLst/>
            <a:cxnLst/>
            <a:rect l="l" t="t" r="r" b="b"/>
            <a:pathLst>
              <a:path w="3487438" h="796919">
                <a:moveTo>
                  <a:pt x="0" y="0"/>
                </a:moveTo>
                <a:lnTo>
                  <a:pt x="3487438" y="0"/>
                </a:lnTo>
                <a:lnTo>
                  <a:pt x="3487438" y="796918"/>
                </a:lnTo>
                <a:lnTo>
                  <a:pt x="0" y="796918"/>
                </a:lnTo>
                <a:lnTo>
                  <a:pt x="0" y="0"/>
                </a:lnTo>
                <a:close/>
              </a:path>
            </a:pathLst>
          </a:custGeom>
          <a:blipFill>
            <a:blip r:embed="rId2"/>
            <a:stretch>
              <a:fillRect l="-8" r="-8"/>
            </a:stretch>
          </a:blipFill>
        </p:spPr>
        <p:txBody>
          <a:bodyPr/>
          <a:lstStyle/>
          <a:p>
            <a:endParaRPr lang="pl-PL"/>
          </a:p>
        </p:txBody>
      </p:sp>
      <p:sp>
        <p:nvSpPr>
          <p:cNvPr id="10" name="TextBox 10"/>
          <p:cNvSpPr txBox="1"/>
          <p:nvPr/>
        </p:nvSpPr>
        <p:spPr>
          <a:xfrm>
            <a:off x="731520" y="3530563"/>
            <a:ext cx="5758355" cy="1215654"/>
          </a:xfrm>
          <a:prstGeom prst="rect">
            <a:avLst/>
          </a:prstGeom>
        </p:spPr>
        <p:txBody>
          <a:bodyPr lIns="0" tIns="0" rIns="0" bIns="0" rtlCol="0" anchor="t">
            <a:spAutoFit/>
          </a:bodyPr>
          <a:lstStyle/>
          <a:p>
            <a:pPr algn="l">
              <a:lnSpc>
                <a:spcPts val="3169"/>
              </a:lnSpc>
            </a:pPr>
            <a:r>
              <a:rPr lang="pl-PL" sz="2641" spc="132" dirty="0">
                <a:solidFill>
                  <a:srgbClr val="FEFEFE"/>
                </a:solidFill>
                <a:latin typeface="Sanchez"/>
              </a:rPr>
              <a:t>SMALL HOMELAND – A PLACE </a:t>
            </a:r>
            <a:r>
              <a:rPr lang="pl-PL" sz="2641" spc="132" dirty="0" err="1">
                <a:solidFill>
                  <a:srgbClr val="FEFEFE"/>
                </a:solidFill>
                <a:latin typeface="Sanchez"/>
              </a:rPr>
              <a:t>you’re</a:t>
            </a:r>
            <a:r>
              <a:rPr lang="pl-PL" sz="2641" spc="132" dirty="0">
                <a:solidFill>
                  <a:srgbClr val="FEFEFE"/>
                </a:solidFill>
                <a:latin typeface="Sanchez"/>
              </a:rPr>
              <a:t> </a:t>
            </a:r>
            <a:r>
              <a:rPr lang="pl-PL" sz="2641" spc="132" dirty="0" err="1">
                <a:solidFill>
                  <a:srgbClr val="FEFEFE"/>
                </a:solidFill>
                <a:latin typeface="Sanchez"/>
              </a:rPr>
              <a:t>emotionally</a:t>
            </a:r>
            <a:r>
              <a:rPr lang="pl-PL" sz="2641" spc="132" dirty="0">
                <a:solidFill>
                  <a:srgbClr val="FEFEFE"/>
                </a:solidFill>
                <a:latin typeface="Sanchez"/>
              </a:rPr>
              <a:t> </a:t>
            </a:r>
            <a:r>
              <a:rPr lang="pl-PL" sz="2641" spc="132" dirty="0" err="1">
                <a:solidFill>
                  <a:srgbClr val="FEFEFE"/>
                </a:solidFill>
                <a:latin typeface="Sanchez"/>
              </a:rPr>
              <a:t>connected</a:t>
            </a:r>
            <a:r>
              <a:rPr lang="pl-PL" sz="2641" spc="132" dirty="0">
                <a:solidFill>
                  <a:srgbClr val="FEFEFE"/>
                </a:solidFill>
                <a:latin typeface="Sanchez"/>
              </a:rPr>
              <a:t> with</a:t>
            </a:r>
            <a:endParaRPr lang="en-US" sz="2841" dirty="0">
              <a:solidFill>
                <a:srgbClr val="FEFEFE"/>
              </a:solidFill>
              <a:latin typeface="Sanchez"/>
            </a:endParaRPr>
          </a:p>
        </p:txBody>
      </p:sp>
      <p:sp>
        <p:nvSpPr>
          <p:cNvPr id="11" name="TextBox 11"/>
          <p:cNvSpPr txBox="1"/>
          <p:nvPr/>
        </p:nvSpPr>
        <p:spPr>
          <a:xfrm>
            <a:off x="731520" y="5745092"/>
            <a:ext cx="2459496" cy="678904"/>
          </a:xfrm>
          <a:prstGeom prst="rect">
            <a:avLst/>
          </a:prstGeom>
        </p:spPr>
        <p:txBody>
          <a:bodyPr lIns="0" tIns="0" rIns="0" bIns="0" rtlCol="0" anchor="t">
            <a:spAutoFit/>
          </a:bodyPr>
          <a:lstStyle/>
          <a:p>
            <a:pPr algn="ctr">
              <a:lnSpc>
                <a:spcPts val="2653"/>
              </a:lnSpc>
              <a:spcBef>
                <a:spcPct val="0"/>
              </a:spcBef>
            </a:pPr>
            <a:r>
              <a:rPr lang="pl-PL" sz="2211" spc="110" dirty="0" err="1">
                <a:solidFill>
                  <a:srgbClr val="FEFEFE"/>
                </a:solidFill>
                <a:latin typeface="Sanchez"/>
              </a:rPr>
              <a:t>where</a:t>
            </a:r>
            <a:r>
              <a:rPr lang="pl-PL" sz="2211" spc="110" dirty="0">
                <a:solidFill>
                  <a:srgbClr val="FEFEFE"/>
                </a:solidFill>
                <a:latin typeface="Sanchez"/>
              </a:rPr>
              <a:t> one was </a:t>
            </a:r>
            <a:r>
              <a:rPr lang="pl-PL" sz="2211" spc="110" dirty="0" err="1">
                <a:solidFill>
                  <a:srgbClr val="FEFEFE"/>
                </a:solidFill>
                <a:latin typeface="Sanchez"/>
              </a:rPr>
              <a:t>born</a:t>
            </a:r>
            <a:endParaRPr lang="en-US" sz="2211" spc="110" dirty="0">
              <a:solidFill>
                <a:srgbClr val="FEFEFE"/>
              </a:solidFill>
              <a:latin typeface="Sanchez"/>
            </a:endParaRPr>
          </a:p>
        </p:txBody>
      </p:sp>
      <p:sp>
        <p:nvSpPr>
          <p:cNvPr id="12" name="TextBox 12"/>
          <p:cNvSpPr txBox="1"/>
          <p:nvPr/>
        </p:nvSpPr>
        <p:spPr>
          <a:xfrm>
            <a:off x="3962290" y="5745092"/>
            <a:ext cx="1890493" cy="743793"/>
          </a:xfrm>
          <a:prstGeom prst="rect">
            <a:avLst/>
          </a:prstGeom>
        </p:spPr>
        <p:txBody>
          <a:bodyPr lIns="0" tIns="0" rIns="0" bIns="0" rtlCol="0" anchor="t">
            <a:spAutoFit/>
          </a:bodyPr>
          <a:lstStyle/>
          <a:p>
            <a:pPr algn="ctr">
              <a:lnSpc>
                <a:spcPts val="2903"/>
              </a:lnSpc>
              <a:spcBef>
                <a:spcPct val="0"/>
              </a:spcBef>
            </a:pPr>
            <a:r>
              <a:rPr lang="pl-PL" sz="2419" spc="120" dirty="0" err="1">
                <a:solidFill>
                  <a:srgbClr val="FEFEFE"/>
                </a:solidFill>
                <a:latin typeface="Sanchez"/>
              </a:rPr>
              <a:t>where</a:t>
            </a:r>
            <a:r>
              <a:rPr lang="pl-PL" sz="2419" spc="120" dirty="0">
                <a:solidFill>
                  <a:srgbClr val="FEFEFE"/>
                </a:solidFill>
                <a:latin typeface="Sanchez"/>
              </a:rPr>
              <a:t> one </a:t>
            </a:r>
            <a:r>
              <a:rPr lang="pl-PL" sz="2419" spc="120" dirty="0" err="1">
                <a:solidFill>
                  <a:srgbClr val="FEFEFE"/>
                </a:solidFill>
                <a:latin typeface="Sanchez"/>
              </a:rPr>
              <a:t>grew</a:t>
            </a:r>
            <a:r>
              <a:rPr lang="pl-PL" sz="2419" spc="120" dirty="0">
                <a:solidFill>
                  <a:srgbClr val="FEFEFE"/>
                </a:solidFill>
                <a:latin typeface="Sanchez"/>
              </a:rPr>
              <a:t> </a:t>
            </a:r>
            <a:r>
              <a:rPr lang="pl-PL" sz="2419" spc="120" dirty="0" err="1">
                <a:solidFill>
                  <a:srgbClr val="FEFEFE"/>
                </a:solidFill>
                <a:latin typeface="Sanchez"/>
              </a:rPr>
              <a:t>up</a:t>
            </a:r>
            <a:endParaRPr lang="en-US" sz="2419" spc="120" dirty="0">
              <a:solidFill>
                <a:srgbClr val="FEFEFE"/>
              </a:solidFill>
              <a:latin typeface="Sanchez"/>
            </a:endParaRPr>
          </a:p>
        </p:txBody>
      </p:sp>
      <p:sp>
        <p:nvSpPr>
          <p:cNvPr id="13" name="TextBox 13"/>
          <p:cNvSpPr txBox="1"/>
          <p:nvPr/>
        </p:nvSpPr>
        <p:spPr>
          <a:xfrm>
            <a:off x="7140427" y="5754617"/>
            <a:ext cx="1516942" cy="704232"/>
          </a:xfrm>
          <a:prstGeom prst="rect">
            <a:avLst/>
          </a:prstGeom>
        </p:spPr>
        <p:txBody>
          <a:bodyPr lIns="0" tIns="0" rIns="0" bIns="0" rtlCol="0" anchor="t">
            <a:spAutoFit/>
          </a:bodyPr>
          <a:lstStyle/>
          <a:p>
            <a:pPr algn="ctr">
              <a:lnSpc>
                <a:spcPts val="2759"/>
              </a:lnSpc>
              <a:spcBef>
                <a:spcPct val="0"/>
              </a:spcBef>
            </a:pPr>
            <a:r>
              <a:rPr lang="pl-PL" sz="2299" spc="114" dirty="0" err="1">
                <a:solidFill>
                  <a:srgbClr val="FEFEFE"/>
                </a:solidFill>
                <a:latin typeface="Sanchez"/>
              </a:rPr>
              <a:t>where</a:t>
            </a:r>
            <a:r>
              <a:rPr lang="pl-PL" sz="2299" spc="114" dirty="0">
                <a:solidFill>
                  <a:srgbClr val="FEFEFE"/>
                </a:solidFill>
                <a:latin typeface="Sanchez"/>
              </a:rPr>
              <a:t> one </a:t>
            </a:r>
            <a:r>
              <a:rPr lang="pl-PL" sz="2299" spc="114" dirty="0" err="1">
                <a:solidFill>
                  <a:srgbClr val="FEFEFE"/>
                </a:solidFill>
                <a:latin typeface="Sanchez"/>
              </a:rPr>
              <a:t>lives</a:t>
            </a:r>
            <a:endParaRPr lang="en-US" sz="2299" spc="114" dirty="0">
              <a:solidFill>
                <a:srgbClr val="FEFEFE"/>
              </a:solidFill>
              <a:latin typeface="Sanchez"/>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2016" y="330624"/>
            <a:ext cx="3691707" cy="843596"/>
          </a:xfrm>
          <a:custGeom>
            <a:avLst/>
            <a:gdLst/>
            <a:ahLst/>
            <a:cxnLst/>
            <a:rect l="l" t="t" r="r" b="b"/>
            <a:pathLst>
              <a:path w="3691707" h="843596">
                <a:moveTo>
                  <a:pt x="0" y="0"/>
                </a:moveTo>
                <a:lnTo>
                  <a:pt x="3691707" y="0"/>
                </a:lnTo>
                <a:lnTo>
                  <a:pt x="3691707" y="843596"/>
                </a:lnTo>
                <a:lnTo>
                  <a:pt x="0" y="843596"/>
                </a:lnTo>
                <a:lnTo>
                  <a:pt x="0" y="0"/>
                </a:lnTo>
                <a:close/>
              </a:path>
            </a:pathLst>
          </a:custGeom>
          <a:blipFill>
            <a:blip r:embed="rId2"/>
            <a:stretch>
              <a:fillRect l="-8" r="-8"/>
            </a:stretch>
          </a:blipFill>
        </p:spPr>
        <p:txBody>
          <a:bodyPr/>
          <a:lstStyle/>
          <a:p>
            <a:endParaRPr lang="pl-PL"/>
          </a:p>
        </p:txBody>
      </p:sp>
      <p:grpSp>
        <p:nvGrpSpPr>
          <p:cNvPr id="3" name="Group 3"/>
          <p:cNvGrpSpPr/>
          <p:nvPr/>
        </p:nvGrpSpPr>
        <p:grpSpPr>
          <a:xfrm>
            <a:off x="496879" y="1676326"/>
            <a:ext cx="8525201" cy="4735227"/>
            <a:chOff x="0" y="0"/>
            <a:chExt cx="3157482" cy="1753788"/>
          </a:xfrm>
        </p:grpSpPr>
        <p:sp>
          <p:nvSpPr>
            <p:cNvPr id="4" name="Freeform 4"/>
            <p:cNvSpPr/>
            <p:nvPr/>
          </p:nvSpPr>
          <p:spPr>
            <a:xfrm>
              <a:off x="0" y="0"/>
              <a:ext cx="3157482" cy="1753788"/>
            </a:xfrm>
            <a:custGeom>
              <a:avLst/>
              <a:gdLst/>
              <a:ahLst/>
              <a:cxnLst/>
              <a:rect l="l" t="t" r="r" b="b"/>
              <a:pathLst>
                <a:path w="3157482" h="1753788">
                  <a:moveTo>
                    <a:pt x="0" y="0"/>
                  </a:moveTo>
                  <a:lnTo>
                    <a:pt x="3157482" y="0"/>
                  </a:lnTo>
                  <a:lnTo>
                    <a:pt x="3157482" y="1753788"/>
                  </a:lnTo>
                  <a:lnTo>
                    <a:pt x="0" y="1753788"/>
                  </a:lnTo>
                  <a:close/>
                </a:path>
              </a:pathLst>
            </a:custGeom>
            <a:solidFill>
              <a:srgbClr val="F1C4C9"/>
            </a:solidFill>
          </p:spPr>
          <p:txBody>
            <a:bodyPr/>
            <a:lstStyle/>
            <a:p>
              <a:endParaRPr lang="pl-PL"/>
            </a:p>
          </p:txBody>
        </p:sp>
        <p:sp>
          <p:nvSpPr>
            <p:cNvPr id="5" name="TextBox 5"/>
            <p:cNvSpPr txBox="1"/>
            <p:nvPr/>
          </p:nvSpPr>
          <p:spPr>
            <a:xfrm>
              <a:off x="0" y="76200"/>
              <a:ext cx="812800" cy="736600"/>
            </a:xfrm>
            <a:prstGeom prst="rect">
              <a:avLst/>
            </a:prstGeom>
          </p:spPr>
          <p:txBody>
            <a:bodyPr lIns="50800" tIns="50800" rIns="50800" bIns="50800" rtlCol="0" anchor="ctr"/>
            <a:lstStyle/>
            <a:p>
              <a:pPr algn="ctr">
                <a:lnSpc>
                  <a:spcPts val="935"/>
                </a:lnSpc>
              </a:pPr>
              <a:endParaRPr/>
            </a:p>
          </p:txBody>
        </p:sp>
      </p:grpSp>
      <p:sp>
        <p:nvSpPr>
          <p:cNvPr id="6" name="Freeform 6"/>
          <p:cNvSpPr/>
          <p:nvPr/>
        </p:nvSpPr>
        <p:spPr>
          <a:xfrm>
            <a:off x="6596297" y="3871833"/>
            <a:ext cx="2388937" cy="2521306"/>
          </a:xfrm>
          <a:custGeom>
            <a:avLst/>
            <a:gdLst/>
            <a:ahLst/>
            <a:cxnLst/>
            <a:rect l="l" t="t" r="r" b="b"/>
            <a:pathLst>
              <a:path w="2388937" h="2521306">
                <a:moveTo>
                  <a:pt x="0" y="0"/>
                </a:moveTo>
                <a:lnTo>
                  <a:pt x="2388938" y="0"/>
                </a:lnTo>
                <a:lnTo>
                  <a:pt x="2388938" y="2521306"/>
                </a:lnTo>
                <a:lnTo>
                  <a:pt x="0" y="25213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
        <p:nvSpPr>
          <p:cNvPr id="7" name="TextBox 7"/>
          <p:cNvSpPr txBox="1"/>
          <p:nvPr/>
        </p:nvSpPr>
        <p:spPr>
          <a:xfrm>
            <a:off x="1126998" y="2237949"/>
            <a:ext cx="7279375" cy="4167295"/>
          </a:xfrm>
          <a:prstGeom prst="rect">
            <a:avLst/>
          </a:prstGeom>
        </p:spPr>
        <p:txBody>
          <a:bodyPr lIns="0" tIns="0" rIns="0" bIns="0" rtlCol="0" anchor="t">
            <a:spAutoFit/>
          </a:bodyPr>
          <a:lstStyle/>
          <a:p>
            <a:pPr algn="l">
              <a:lnSpc>
                <a:spcPts val="4706"/>
              </a:lnSpc>
            </a:pPr>
            <a:r>
              <a:rPr lang="pl-PL" sz="2997" spc="149" dirty="0">
                <a:solidFill>
                  <a:srgbClr val="000000"/>
                </a:solidFill>
                <a:latin typeface="Sanchez"/>
              </a:rPr>
              <a:t>TELL ABOUT YOUR SMALL HOMELAND ACCORDING TO THE SCHEME</a:t>
            </a:r>
            <a:r>
              <a:rPr lang="en-US" sz="2997" spc="149" dirty="0">
                <a:solidFill>
                  <a:srgbClr val="000000"/>
                </a:solidFill>
                <a:latin typeface="Sanchez"/>
              </a:rPr>
              <a:t>:</a:t>
            </a:r>
          </a:p>
          <a:p>
            <a:pPr marL="385804" lvl="1" indent="-192902" algn="l">
              <a:lnSpc>
                <a:spcPts val="4706"/>
              </a:lnSpc>
              <a:buFont typeface="Arial"/>
              <a:buChar char="•"/>
            </a:pPr>
            <a:r>
              <a:rPr lang="pl-PL" sz="2997" spc="149" dirty="0" err="1">
                <a:solidFill>
                  <a:srgbClr val="000000"/>
                </a:solidFill>
                <a:latin typeface="Sanchez"/>
              </a:rPr>
              <a:t>What’s</a:t>
            </a:r>
            <a:r>
              <a:rPr lang="pl-PL" sz="2997" spc="149" dirty="0">
                <a:solidFill>
                  <a:srgbClr val="000000"/>
                </a:solidFill>
                <a:latin typeface="Sanchez"/>
              </a:rPr>
              <a:t> </a:t>
            </a:r>
            <a:r>
              <a:rPr lang="pl-PL" sz="2997" spc="149" dirty="0" err="1">
                <a:solidFill>
                  <a:srgbClr val="000000"/>
                </a:solidFill>
                <a:latin typeface="Sanchez"/>
              </a:rPr>
              <a:t>that</a:t>
            </a:r>
            <a:r>
              <a:rPr lang="pl-PL" sz="2997" spc="149" dirty="0">
                <a:solidFill>
                  <a:srgbClr val="000000"/>
                </a:solidFill>
                <a:latin typeface="Sanchez"/>
              </a:rPr>
              <a:t> place</a:t>
            </a:r>
            <a:r>
              <a:rPr lang="en-US" sz="2997" spc="149" dirty="0">
                <a:solidFill>
                  <a:srgbClr val="000000"/>
                </a:solidFill>
                <a:latin typeface="Sanchez"/>
              </a:rPr>
              <a:t>? (</a:t>
            </a:r>
            <a:r>
              <a:rPr lang="en-US" sz="2997" spc="149" dirty="0" err="1">
                <a:solidFill>
                  <a:srgbClr val="000000"/>
                </a:solidFill>
                <a:latin typeface="Sanchez"/>
              </a:rPr>
              <a:t>na</a:t>
            </a:r>
            <a:r>
              <a:rPr lang="pl-PL" sz="2997" spc="149" dirty="0">
                <a:solidFill>
                  <a:srgbClr val="000000"/>
                </a:solidFill>
                <a:latin typeface="Sanchez"/>
              </a:rPr>
              <a:t>me</a:t>
            </a:r>
            <a:r>
              <a:rPr lang="en-US" sz="2997" spc="149" dirty="0">
                <a:solidFill>
                  <a:srgbClr val="000000"/>
                </a:solidFill>
                <a:latin typeface="Sanchez"/>
              </a:rPr>
              <a:t>, lo</a:t>
            </a:r>
            <a:r>
              <a:rPr lang="pl-PL" sz="2997" spc="149" dirty="0" err="1">
                <a:solidFill>
                  <a:srgbClr val="000000"/>
                </a:solidFill>
                <a:latin typeface="Sanchez"/>
              </a:rPr>
              <a:t>cation</a:t>
            </a:r>
            <a:r>
              <a:rPr lang="en-US" sz="2997" spc="149" dirty="0">
                <a:solidFill>
                  <a:srgbClr val="000000"/>
                </a:solidFill>
                <a:latin typeface="Sanchez"/>
              </a:rPr>
              <a:t>)</a:t>
            </a:r>
          </a:p>
          <a:p>
            <a:pPr marL="385804" lvl="1" indent="-192902" algn="l">
              <a:lnSpc>
                <a:spcPts val="4706"/>
              </a:lnSpc>
              <a:buFont typeface="Arial"/>
              <a:buChar char="•"/>
            </a:pPr>
            <a:r>
              <a:rPr lang="pl-PL" sz="2997" spc="149" dirty="0" err="1">
                <a:solidFill>
                  <a:srgbClr val="000000"/>
                </a:solidFill>
                <a:latin typeface="Sanchez"/>
              </a:rPr>
              <a:t>Why</a:t>
            </a:r>
            <a:r>
              <a:rPr lang="pl-PL" sz="2997" spc="149" dirty="0">
                <a:solidFill>
                  <a:srgbClr val="000000"/>
                </a:solidFill>
                <a:latin typeface="Sanchez"/>
              </a:rPr>
              <a:t> </a:t>
            </a:r>
            <a:r>
              <a:rPr lang="pl-PL" sz="2997" spc="149" dirty="0" err="1">
                <a:solidFill>
                  <a:srgbClr val="000000"/>
                </a:solidFill>
                <a:latin typeface="Sanchez"/>
              </a:rPr>
              <a:t>is</a:t>
            </a:r>
            <a:r>
              <a:rPr lang="pl-PL" sz="2997" spc="149" dirty="0">
                <a:solidFill>
                  <a:srgbClr val="000000"/>
                </a:solidFill>
                <a:latin typeface="Sanchez"/>
              </a:rPr>
              <a:t> </a:t>
            </a:r>
            <a:r>
              <a:rPr lang="pl-PL" sz="2997" spc="149" dirty="0" err="1">
                <a:solidFill>
                  <a:srgbClr val="000000"/>
                </a:solidFill>
                <a:latin typeface="Sanchez"/>
              </a:rPr>
              <a:t>it</a:t>
            </a:r>
            <a:r>
              <a:rPr lang="pl-PL" sz="2997" spc="149" dirty="0">
                <a:solidFill>
                  <a:srgbClr val="000000"/>
                </a:solidFill>
                <a:latin typeface="Sanchez"/>
              </a:rPr>
              <a:t> </a:t>
            </a:r>
            <a:r>
              <a:rPr lang="pl-PL" sz="2997" spc="149" dirty="0" err="1">
                <a:solidFill>
                  <a:srgbClr val="000000"/>
                </a:solidFill>
                <a:latin typeface="Sanchez"/>
              </a:rPr>
              <a:t>important</a:t>
            </a:r>
            <a:r>
              <a:rPr lang="en-US" sz="2997" spc="149" dirty="0">
                <a:solidFill>
                  <a:srgbClr val="000000"/>
                </a:solidFill>
                <a:latin typeface="Sanchez"/>
              </a:rPr>
              <a:t>?</a:t>
            </a:r>
          </a:p>
          <a:p>
            <a:pPr marL="385804" lvl="1" indent="-192902" algn="l">
              <a:lnSpc>
                <a:spcPts val="4706"/>
              </a:lnSpc>
              <a:buFont typeface="Arial"/>
              <a:buChar char="•"/>
            </a:pPr>
            <a:r>
              <a:rPr lang="pl-PL" sz="2997" spc="149" dirty="0" err="1">
                <a:solidFill>
                  <a:srgbClr val="000000"/>
                </a:solidFill>
                <a:latin typeface="Sanchez"/>
              </a:rPr>
              <a:t>What</a:t>
            </a:r>
            <a:r>
              <a:rPr lang="pl-PL" sz="2997" spc="149" dirty="0">
                <a:solidFill>
                  <a:srgbClr val="000000"/>
                </a:solidFill>
                <a:latin typeface="Sanchez"/>
              </a:rPr>
              <a:t> </a:t>
            </a:r>
            <a:r>
              <a:rPr lang="pl-PL" sz="2997" spc="149" dirty="0" err="1">
                <a:solidFill>
                  <a:srgbClr val="000000"/>
                </a:solidFill>
                <a:latin typeface="Sanchez"/>
              </a:rPr>
              <a:t>makes</a:t>
            </a:r>
            <a:r>
              <a:rPr lang="pl-PL" sz="2997" spc="149" dirty="0">
                <a:solidFill>
                  <a:srgbClr val="000000"/>
                </a:solidFill>
                <a:latin typeface="Sanchez"/>
              </a:rPr>
              <a:t> </a:t>
            </a:r>
            <a:r>
              <a:rPr lang="pl-PL" sz="2997" spc="149" dirty="0" err="1">
                <a:solidFill>
                  <a:srgbClr val="000000"/>
                </a:solidFill>
                <a:latin typeface="Sanchez"/>
              </a:rPr>
              <a:t>it</a:t>
            </a:r>
            <a:r>
              <a:rPr lang="pl-PL" sz="2997" spc="149" dirty="0">
                <a:solidFill>
                  <a:srgbClr val="000000"/>
                </a:solidFill>
                <a:latin typeface="Sanchez"/>
              </a:rPr>
              <a:t> </a:t>
            </a:r>
            <a:r>
              <a:rPr lang="pl-PL" sz="2997" spc="149" dirty="0" err="1">
                <a:solidFill>
                  <a:srgbClr val="000000"/>
                </a:solidFill>
                <a:latin typeface="Sanchez"/>
              </a:rPr>
              <a:t>special</a:t>
            </a:r>
            <a:r>
              <a:rPr lang="en-US" sz="2997" spc="149" dirty="0">
                <a:solidFill>
                  <a:srgbClr val="000000"/>
                </a:solidFill>
                <a:latin typeface="Sanchez"/>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0865" y="1643272"/>
            <a:ext cx="7791869" cy="4940408"/>
            <a:chOff x="0" y="0"/>
            <a:chExt cx="10389159" cy="6587211"/>
          </a:xfrm>
        </p:grpSpPr>
        <p:pic>
          <p:nvPicPr>
            <p:cNvPr id="3" name="Picture 3"/>
            <p:cNvPicPr>
              <a:picLocks noChangeAspect="1"/>
            </p:cNvPicPr>
            <p:nvPr/>
          </p:nvPicPr>
          <p:blipFill>
            <a:blip r:embed="rId2"/>
            <a:srcRect t="26979" b="26979"/>
            <a:stretch>
              <a:fillRect/>
            </a:stretch>
          </p:blipFill>
          <p:spPr>
            <a:xfrm>
              <a:off x="0" y="0"/>
              <a:ext cx="6884847" cy="2113219"/>
            </a:xfrm>
            <a:prstGeom prst="rect">
              <a:avLst/>
            </a:prstGeom>
          </p:spPr>
        </p:pic>
        <p:sp>
          <p:nvSpPr>
            <p:cNvPr id="4" name="AutoShape 4"/>
            <p:cNvSpPr/>
            <p:nvPr/>
          </p:nvSpPr>
          <p:spPr>
            <a:xfrm>
              <a:off x="0" y="2236996"/>
              <a:ext cx="6884847" cy="2113219"/>
            </a:xfrm>
            <a:prstGeom prst="rect">
              <a:avLst/>
            </a:prstGeom>
            <a:solidFill>
              <a:srgbClr val="D45561"/>
            </a:solidFill>
          </p:spPr>
          <p:txBody>
            <a:bodyPr/>
            <a:lstStyle/>
            <a:p>
              <a:endParaRPr lang="pl-PL"/>
            </a:p>
          </p:txBody>
        </p:sp>
        <p:pic>
          <p:nvPicPr>
            <p:cNvPr id="5" name="Picture 5"/>
            <p:cNvPicPr>
              <a:picLocks noChangeAspect="1"/>
            </p:cNvPicPr>
            <p:nvPr/>
          </p:nvPicPr>
          <p:blipFill>
            <a:blip r:embed="rId3"/>
            <a:srcRect l="24064" r="24064"/>
            <a:stretch>
              <a:fillRect/>
            </a:stretch>
          </p:blipFill>
          <p:spPr>
            <a:xfrm>
              <a:off x="7008624" y="0"/>
              <a:ext cx="3380535" cy="4350215"/>
            </a:xfrm>
            <a:prstGeom prst="rect">
              <a:avLst/>
            </a:prstGeom>
          </p:spPr>
        </p:pic>
        <p:pic>
          <p:nvPicPr>
            <p:cNvPr id="6" name="Picture 6"/>
            <p:cNvPicPr>
              <a:picLocks noChangeAspect="1"/>
            </p:cNvPicPr>
            <p:nvPr/>
          </p:nvPicPr>
          <p:blipFill>
            <a:blip r:embed="rId4"/>
            <a:srcRect t="3116" b="3116"/>
            <a:stretch>
              <a:fillRect/>
            </a:stretch>
          </p:blipFill>
          <p:spPr>
            <a:xfrm>
              <a:off x="0" y="4473991"/>
              <a:ext cx="3380535" cy="2113219"/>
            </a:xfrm>
            <a:prstGeom prst="rect">
              <a:avLst/>
            </a:prstGeom>
          </p:spPr>
        </p:pic>
        <p:pic>
          <p:nvPicPr>
            <p:cNvPr id="7" name="Picture 7"/>
            <p:cNvPicPr>
              <a:picLocks noChangeAspect="1"/>
            </p:cNvPicPr>
            <p:nvPr/>
          </p:nvPicPr>
          <p:blipFill>
            <a:blip r:embed="rId5"/>
            <a:srcRect t="3174" b="3174"/>
            <a:stretch>
              <a:fillRect/>
            </a:stretch>
          </p:blipFill>
          <p:spPr>
            <a:xfrm>
              <a:off x="3504312" y="4473991"/>
              <a:ext cx="3380535" cy="2113219"/>
            </a:xfrm>
            <a:prstGeom prst="rect">
              <a:avLst/>
            </a:prstGeom>
          </p:spPr>
        </p:pic>
        <p:pic>
          <p:nvPicPr>
            <p:cNvPr id="8" name="Picture 8"/>
            <p:cNvPicPr>
              <a:picLocks noChangeAspect="1"/>
            </p:cNvPicPr>
            <p:nvPr/>
          </p:nvPicPr>
          <p:blipFill>
            <a:blip r:embed="rId6"/>
            <a:srcRect t="3116" b="3116"/>
            <a:stretch>
              <a:fillRect/>
            </a:stretch>
          </p:blipFill>
          <p:spPr>
            <a:xfrm>
              <a:off x="7008624" y="4473991"/>
              <a:ext cx="3380535" cy="2113219"/>
            </a:xfrm>
            <a:prstGeom prst="rect">
              <a:avLst/>
            </a:prstGeom>
          </p:spPr>
        </p:pic>
      </p:grpSp>
      <p:sp>
        <p:nvSpPr>
          <p:cNvPr id="9" name="Freeform 9"/>
          <p:cNvSpPr/>
          <p:nvPr/>
        </p:nvSpPr>
        <p:spPr>
          <a:xfrm>
            <a:off x="956276" y="608003"/>
            <a:ext cx="3300120" cy="754114"/>
          </a:xfrm>
          <a:custGeom>
            <a:avLst/>
            <a:gdLst/>
            <a:ahLst/>
            <a:cxnLst/>
            <a:rect l="l" t="t" r="r" b="b"/>
            <a:pathLst>
              <a:path w="3300120" h="754114">
                <a:moveTo>
                  <a:pt x="0" y="0"/>
                </a:moveTo>
                <a:lnTo>
                  <a:pt x="3300120" y="0"/>
                </a:lnTo>
                <a:lnTo>
                  <a:pt x="3300120" y="754114"/>
                </a:lnTo>
                <a:lnTo>
                  <a:pt x="0" y="754114"/>
                </a:lnTo>
                <a:lnTo>
                  <a:pt x="0" y="0"/>
                </a:lnTo>
                <a:close/>
              </a:path>
            </a:pathLst>
          </a:custGeom>
          <a:blipFill>
            <a:blip r:embed="rId7"/>
            <a:stretch>
              <a:fillRect l="-8" r="-8"/>
            </a:stretch>
          </a:blipFill>
        </p:spPr>
        <p:txBody>
          <a:bodyPr/>
          <a:lstStyle/>
          <a:p>
            <a:endParaRPr lang="pl-PL"/>
          </a:p>
        </p:txBody>
      </p:sp>
      <p:sp>
        <p:nvSpPr>
          <p:cNvPr id="10" name="TextBox 10"/>
          <p:cNvSpPr txBox="1"/>
          <p:nvPr/>
        </p:nvSpPr>
        <p:spPr>
          <a:xfrm>
            <a:off x="1291128" y="3667125"/>
            <a:ext cx="5081273" cy="1423018"/>
          </a:xfrm>
          <a:prstGeom prst="rect">
            <a:avLst/>
          </a:prstGeom>
        </p:spPr>
        <p:txBody>
          <a:bodyPr lIns="0" tIns="0" rIns="0" bIns="0" rtlCol="0" anchor="t">
            <a:spAutoFit/>
          </a:bodyPr>
          <a:lstStyle/>
          <a:p>
            <a:pPr algn="l">
              <a:lnSpc>
                <a:spcPts val="2783"/>
              </a:lnSpc>
            </a:pPr>
            <a:r>
              <a:rPr lang="en-US" sz="2319" spc="115" dirty="0">
                <a:solidFill>
                  <a:srgbClr val="FEFEFE"/>
                </a:solidFill>
                <a:latin typeface="Sanchez"/>
              </a:rPr>
              <a:t>STORYTELLING – </a:t>
            </a:r>
            <a:r>
              <a:rPr lang="pl-PL" sz="2319" spc="115" dirty="0">
                <a:solidFill>
                  <a:srgbClr val="FEFEFE"/>
                </a:solidFill>
                <a:latin typeface="Sanchez"/>
              </a:rPr>
              <a:t>TELLING A STORY</a:t>
            </a:r>
            <a:r>
              <a:rPr lang="en-US" sz="2319" spc="115" dirty="0">
                <a:solidFill>
                  <a:srgbClr val="FEFEFE"/>
                </a:solidFill>
                <a:latin typeface="Sanchez"/>
              </a:rPr>
              <a:t> </a:t>
            </a:r>
          </a:p>
          <a:p>
            <a:pPr algn="l">
              <a:lnSpc>
                <a:spcPts val="2783"/>
              </a:lnSpc>
            </a:pPr>
            <a:endParaRPr lang="en-US" sz="2319" spc="115" dirty="0">
              <a:solidFill>
                <a:srgbClr val="FEFEFE"/>
              </a:solidFill>
              <a:latin typeface="Sanchez"/>
            </a:endParaRPr>
          </a:p>
          <a:p>
            <a:pPr algn="l">
              <a:lnSpc>
                <a:spcPts val="2783"/>
              </a:lnSpc>
            </a:pPr>
            <a:endParaRPr lang="en-US" sz="2319" spc="115" dirty="0">
              <a:solidFill>
                <a:srgbClr val="FEFEFE"/>
              </a:solidFill>
              <a:latin typeface="Sanchez"/>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2016" y="330624"/>
            <a:ext cx="3691707" cy="843596"/>
          </a:xfrm>
          <a:custGeom>
            <a:avLst/>
            <a:gdLst/>
            <a:ahLst/>
            <a:cxnLst/>
            <a:rect l="l" t="t" r="r" b="b"/>
            <a:pathLst>
              <a:path w="3691707" h="843596">
                <a:moveTo>
                  <a:pt x="0" y="0"/>
                </a:moveTo>
                <a:lnTo>
                  <a:pt x="3691707" y="0"/>
                </a:lnTo>
                <a:lnTo>
                  <a:pt x="3691707" y="843596"/>
                </a:lnTo>
                <a:lnTo>
                  <a:pt x="0" y="843596"/>
                </a:lnTo>
                <a:lnTo>
                  <a:pt x="0" y="0"/>
                </a:lnTo>
                <a:close/>
              </a:path>
            </a:pathLst>
          </a:custGeom>
          <a:blipFill>
            <a:blip r:embed="rId2"/>
            <a:stretch>
              <a:fillRect l="-8" r="-8"/>
            </a:stretch>
          </a:blipFill>
        </p:spPr>
        <p:txBody>
          <a:bodyPr/>
          <a:lstStyle/>
          <a:p>
            <a:endParaRPr lang="pl-PL"/>
          </a:p>
        </p:txBody>
      </p:sp>
      <p:grpSp>
        <p:nvGrpSpPr>
          <p:cNvPr id="3" name="Group 3"/>
          <p:cNvGrpSpPr/>
          <p:nvPr/>
        </p:nvGrpSpPr>
        <p:grpSpPr>
          <a:xfrm>
            <a:off x="496879" y="1590177"/>
            <a:ext cx="5255676" cy="5103440"/>
            <a:chOff x="0" y="0"/>
            <a:chExt cx="1946547" cy="1890163"/>
          </a:xfrm>
        </p:grpSpPr>
        <p:sp>
          <p:nvSpPr>
            <p:cNvPr id="4" name="Freeform 4"/>
            <p:cNvSpPr/>
            <p:nvPr/>
          </p:nvSpPr>
          <p:spPr>
            <a:xfrm>
              <a:off x="0" y="0"/>
              <a:ext cx="1946547" cy="1890163"/>
            </a:xfrm>
            <a:custGeom>
              <a:avLst/>
              <a:gdLst/>
              <a:ahLst/>
              <a:cxnLst/>
              <a:rect l="l" t="t" r="r" b="b"/>
              <a:pathLst>
                <a:path w="1946547" h="1890163">
                  <a:moveTo>
                    <a:pt x="0" y="0"/>
                  </a:moveTo>
                  <a:lnTo>
                    <a:pt x="1946547" y="0"/>
                  </a:lnTo>
                  <a:lnTo>
                    <a:pt x="1946547" y="1890163"/>
                  </a:lnTo>
                  <a:lnTo>
                    <a:pt x="0" y="1890163"/>
                  </a:lnTo>
                  <a:close/>
                </a:path>
              </a:pathLst>
            </a:custGeom>
            <a:solidFill>
              <a:srgbClr val="DF898A"/>
            </a:solidFill>
          </p:spPr>
          <p:txBody>
            <a:bodyPr/>
            <a:lstStyle/>
            <a:p>
              <a:endParaRPr lang="pl-PL"/>
            </a:p>
          </p:txBody>
        </p:sp>
        <p:sp>
          <p:nvSpPr>
            <p:cNvPr id="5" name="TextBox 5"/>
            <p:cNvSpPr txBox="1"/>
            <p:nvPr/>
          </p:nvSpPr>
          <p:spPr>
            <a:xfrm>
              <a:off x="0" y="104775"/>
              <a:ext cx="812800" cy="708025"/>
            </a:xfrm>
            <a:prstGeom prst="rect">
              <a:avLst/>
            </a:prstGeom>
          </p:spPr>
          <p:txBody>
            <a:bodyPr lIns="50800" tIns="50800" rIns="50800" bIns="50800" rtlCol="0" anchor="ctr"/>
            <a:lstStyle/>
            <a:p>
              <a:pPr algn="ctr">
                <a:lnSpc>
                  <a:spcPts val="1319"/>
                </a:lnSpc>
              </a:pPr>
              <a:endParaRPr/>
            </a:p>
          </p:txBody>
        </p:sp>
      </p:grpSp>
      <p:sp>
        <p:nvSpPr>
          <p:cNvPr id="6" name="Freeform 6"/>
          <p:cNvSpPr/>
          <p:nvPr/>
        </p:nvSpPr>
        <p:spPr>
          <a:xfrm>
            <a:off x="5752556" y="1676326"/>
            <a:ext cx="3400167" cy="5103440"/>
          </a:xfrm>
          <a:custGeom>
            <a:avLst/>
            <a:gdLst/>
            <a:ahLst/>
            <a:cxnLst/>
            <a:rect l="l" t="t" r="r" b="b"/>
            <a:pathLst>
              <a:path w="3400167" h="5103440">
                <a:moveTo>
                  <a:pt x="0" y="0"/>
                </a:moveTo>
                <a:lnTo>
                  <a:pt x="3400166" y="0"/>
                </a:lnTo>
                <a:lnTo>
                  <a:pt x="3400166" y="5103440"/>
                </a:lnTo>
                <a:lnTo>
                  <a:pt x="0" y="5103440"/>
                </a:lnTo>
                <a:lnTo>
                  <a:pt x="0" y="0"/>
                </a:lnTo>
                <a:close/>
              </a:path>
            </a:pathLst>
          </a:custGeom>
          <a:blipFill>
            <a:blip r:embed="rId3"/>
            <a:stretch>
              <a:fillRect/>
            </a:stretch>
          </a:blipFill>
        </p:spPr>
        <p:txBody>
          <a:bodyPr/>
          <a:lstStyle/>
          <a:p>
            <a:endParaRPr lang="pl-PL"/>
          </a:p>
        </p:txBody>
      </p:sp>
      <p:sp>
        <p:nvSpPr>
          <p:cNvPr id="7" name="TextBox 7"/>
          <p:cNvSpPr txBox="1"/>
          <p:nvPr/>
        </p:nvSpPr>
        <p:spPr>
          <a:xfrm>
            <a:off x="1781857" y="2510931"/>
            <a:ext cx="3235939" cy="2875724"/>
          </a:xfrm>
          <a:prstGeom prst="rect">
            <a:avLst/>
          </a:prstGeom>
        </p:spPr>
        <p:txBody>
          <a:bodyPr lIns="0" tIns="0" rIns="0" bIns="0" rtlCol="0" anchor="t">
            <a:spAutoFit/>
          </a:bodyPr>
          <a:lstStyle/>
          <a:p>
            <a:pPr algn="l">
              <a:lnSpc>
                <a:spcPts val="3841"/>
              </a:lnSpc>
            </a:pPr>
            <a:r>
              <a:rPr lang="en-US" sz="2233" spc="111" dirty="0">
                <a:solidFill>
                  <a:srgbClr val="FEFEFE"/>
                </a:solidFill>
                <a:latin typeface="Sanchez"/>
              </a:rPr>
              <a:t>Storytelling is a process that requires the involvement of the narrator and the listener at the same time</a:t>
            </a:r>
          </a:p>
        </p:txBody>
      </p:sp>
      <p:sp>
        <p:nvSpPr>
          <p:cNvPr id="8" name="Freeform 8"/>
          <p:cNvSpPr/>
          <p:nvPr/>
        </p:nvSpPr>
        <p:spPr>
          <a:xfrm>
            <a:off x="-594298" y="4471770"/>
            <a:ext cx="2182354" cy="1495904"/>
          </a:xfrm>
          <a:custGeom>
            <a:avLst/>
            <a:gdLst/>
            <a:ahLst/>
            <a:cxnLst/>
            <a:rect l="l" t="t" r="r" b="b"/>
            <a:pathLst>
              <a:path w="2182354" h="1495904">
                <a:moveTo>
                  <a:pt x="0" y="0"/>
                </a:moveTo>
                <a:lnTo>
                  <a:pt x="2182354" y="0"/>
                </a:lnTo>
                <a:lnTo>
                  <a:pt x="2182354" y="1495904"/>
                </a:lnTo>
                <a:lnTo>
                  <a:pt x="0" y="1495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9" name="Freeform 9"/>
          <p:cNvSpPr/>
          <p:nvPr/>
        </p:nvSpPr>
        <p:spPr>
          <a:xfrm rot="10660315">
            <a:off x="4906282" y="2117988"/>
            <a:ext cx="2182354" cy="1495904"/>
          </a:xfrm>
          <a:custGeom>
            <a:avLst/>
            <a:gdLst/>
            <a:ahLst/>
            <a:cxnLst/>
            <a:rect l="l" t="t" r="r" b="b"/>
            <a:pathLst>
              <a:path w="2182354" h="1495904">
                <a:moveTo>
                  <a:pt x="0" y="0"/>
                </a:moveTo>
                <a:lnTo>
                  <a:pt x="2182354" y="0"/>
                </a:lnTo>
                <a:lnTo>
                  <a:pt x="2182354" y="1495904"/>
                </a:lnTo>
                <a:lnTo>
                  <a:pt x="0" y="1495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1520" y="309722"/>
            <a:ext cx="3691707" cy="843596"/>
          </a:xfrm>
          <a:custGeom>
            <a:avLst/>
            <a:gdLst/>
            <a:ahLst/>
            <a:cxnLst/>
            <a:rect l="l" t="t" r="r" b="b"/>
            <a:pathLst>
              <a:path w="3691707" h="843596">
                <a:moveTo>
                  <a:pt x="0" y="0"/>
                </a:moveTo>
                <a:lnTo>
                  <a:pt x="3691707" y="0"/>
                </a:lnTo>
                <a:lnTo>
                  <a:pt x="3691707" y="843596"/>
                </a:lnTo>
                <a:lnTo>
                  <a:pt x="0" y="843596"/>
                </a:lnTo>
                <a:lnTo>
                  <a:pt x="0" y="0"/>
                </a:lnTo>
                <a:close/>
              </a:path>
            </a:pathLst>
          </a:custGeom>
          <a:blipFill>
            <a:blip r:embed="rId2"/>
            <a:stretch>
              <a:fillRect l="-8" r="-8"/>
            </a:stretch>
          </a:blipFill>
        </p:spPr>
        <p:txBody>
          <a:bodyPr/>
          <a:lstStyle/>
          <a:p>
            <a:endParaRPr lang="pl-PL"/>
          </a:p>
        </p:txBody>
      </p:sp>
      <p:grpSp>
        <p:nvGrpSpPr>
          <p:cNvPr id="3" name="Group 3"/>
          <p:cNvGrpSpPr/>
          <p:nvPr/>
        </p:nvGrpSpPr>
        <p:grpSpPr>
          <a:xfrm>
            <a:off x="4343870" y="1565533"/>
            <a:ext cx="4662589" cy="4574775"/>
            <a:chOff x="0" y="0"/>
            <a:chExt cx="1726885" cy="1694361"/>
          </a:xfrm>
        </p:grpSpPr>
        <p:sp>
          <p:nvSpPr>
            <p:cNvPr id="4" name="Freeform 4"/>
            <p:cNvSpPr/>
            <p:nvPr/>
          </p:nvSpPr>
          <p:spPr>
            <a:xfrm>
              <a:off x="0" y="0"/>
              <a:ext cx="1726885" cy="1694361"/>
            </a:xfrm>
            <a:custGeom>
              <a:avLst/>
              <a:gdLst/>
              <a:ahLst/>
              <a:cxnLst/>
              <a:rect l="l" t="t" r="r" b="b"/>
              <a:pathLst>
                <a:path w="1726885" h="1694361">
                  <a:moveTo>
                    <a:pt x="0" y="0"/>
                  </a:moveTo>
                  <a:lnTo>
                    <a:pt x="1726885" y="0"/>
                  </a:lnTo>
                  <a:lnTo>
                    <a:pt x="1726885" y="1694361"/>
                  </a:lnTo>
                  <a:lnTo>
                    <a:pt x="0" y="1694361"/>
                  </a:lnTo>
                  <a:close/>
                </a:path>
              </a:pathLst>
            </a:custGeom>
            <a:solidFill>
              <a:srgbClr val="ED7D31"/>
            </a:solidFill>
          </p:spPr>
          <p:txBody>
            <a:bodyPr/>
            <a:lstStyle/>
            <a:p>
              <a:endParaRPr lang="pl-PL"/>
            </a:p>
          </p:txBody>
        </p:sp>
        <p:sp>
          <p:nvSpPr>
            <p:cNvPr id="5" name="TextBox 5"/>
            <p:cNvSpPr txBox="1"/>
            <p:nvPr/>
          </p:nvSpPr>
          <p:spPr>
            <a:xfrm>
              <a:off x="0" y="104775"/>
              <a:ext cx="812800" cy="708025"/>
            </a:xfrm>
            <a:prstGeom prst="rect">
              <a:avLst/>
            </a:prstGeom>
          </p:spPr>
          <p:txBody>
            <a:bodyPr lIns="50800" tIns="50800" rIns="50800" bIns="50800" rtlCol="0" anchor="ctr"/>
            <a:lstStyle/>
            <a:p>
              <a:pPr algn="ctr">
                <a:lnSpc>
                  <a:spcPts val="1319"/>
                </a:lnSpc>
              </a:pPr>
              <a:endParaRPr/>
            </a:p>
          </p:txBody>
        </p:sp>
      </p:grpSp>
      <p:grpSp>
        <p:nvGrpSpPr>
          <p:cNvPr id="6" name="Group 6"/>
          <p:cNvGrpSpPr/>
          <p:nvPr/>
        </p:nvGrpSpPr>
        <p:grpSpPr>
          <a:xfrm>
            <a:off x="731520" y="1565533"/>
            <a:ext cx="3612350" cy="4574775"/>
            <a:chOff x="0" y="0"/>
            <a:chExt cx="1337907" cy="1694361"/>
          </a:xfrm>
        </p:grpSpPr>
        <p:sp>
          <p:nvSpPr>
            <p:cNvPr id="7" name="Freeform 7"/>
            <p:cNvSpPr/>
            <p:nvPr/>
          </p:nvSpPr>
          <p:spPr>
            <a:xfrm>
              <a:off x="0" y="0"/>
              <a:ext cx="1337907" cy="1694361"/>
            </a:xfrm>
            <a:custGeom>
              <a:avLst/>
              <a:gdLst/>
              <a:ahLst/>
              <a:cxnLst/>
              <a:rect l="l" t="t" r="r" b="b"/>
              <a:pathLst>
                <a:path w="1337907" h="1694361">
                  <a:moveTo>
                    <a:pt x="0" y="0"/>
                  </a:moveTo>
                  <a:lnTo>
                    <a:pt x="1337907" y="0"/>
                  </a:lnTo>
                  <a:lnTo>
                    <a:pt x="1337907" y="1694361"/>
                  </a:lnTo>
                  <a:lnTo>
                    <a:pt x="0" y="1694361"/>
                  </a:lnTo>
                  <a:close/>
                </a:path>
              </a:pathLst>
            </a:custGeom>
            <a:solidFill>
              <a:srgbClr val="5B9BD5"/>
            </a:solidFill>
          </p:spPr>
          <p:txBody>
            <a:bodyPr/>
            <a:lstStyle/>
            <a:p>
              <a:endParaRPr lang="pl-PL"/>
            </a:p>
          </p:txBody>
        </p:sp>
        <p:sp>
          <p:nvSpPr>
            <p:cNvPr id="8" name="TextBox 8"/>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sp>
        <p:nvSpPr>
          <p:cNvPr id="9" name="Freeform 9"/>
          <p:cNvSpPr/>
          <p:nvPr/>
        </p:nvSpPr>
        <p:spPr>
          <a:xfrm>
            <a:off x="1089260" y="2649557"/>
            <a:ext cx="3959663" cy="2406728"/>
          </a:xfrm>
          <a:custGeom>
            <a:avLst/>
            <a:gdLst/>
            <a:ahLst/>
            <a:cxnLst/>
            <a:rect l="l" t="t" r="r" b="b"/>
            <a:pathLst>
              <a:path w="3959663" h="2406728">
                <a:moveTo>
                  <a:pt x="0" y="0"/>
                </a:moveTo>
                <a:lnTo>
                  <a:pt x="3959663" y="0"/>
                </a:lnTo>
                <a:lnTo>
                  <a:pt x="3959663" y="2406727"/>
                </a:lnTo>
                <a:lnTo>
                  <a:pt x="0" y="2406727"/>
                </a:lnTo>
                <a:lnTo>
                  <a:pt x="0" y="0"/>
                </a:lnTo>
                <a:close/>
              </a:path>
            </a:pathLst>
          </a:custGeom>
          <a:blipFill>
            <a:blip r:embed="rId3"/>
            <a:stretch>
              <a:fillRect t="-4807" b="-4807"/>
            </a:stretch>
          </a:blipFill>
        </p:spPr>
        <p:txBody>
          <a:bodyPr/>
          <a:lstStyle/>
          <a:p>
            <a:endParaRPr lang="pl-PL"/>
          </a:p>
        </p:txBody>
      </p:sp>
      <p:pic>
        <p:nvPicPr>
          <p:cNvPr id="10" name="Picture 10"/>
          <p:cNvPicPr>
            <a:picLocks noChangeAspect="1"/>
          </p:cNvPicPr>
          <p:nvPr/>
        </p:nvPicPr>
        <p:blipFill>
          <a:blip r:embed="rId4"/>
          <a:srcRect/>
          <a:stretch>
            <a:fillRect/>
          </a:stretch>
        </p:blipFill>
        <p:spPr>
          <a:xfrm>
            <a:off x="7657115" y="1678082"/>
            <a:ext cx="1217063" cy="1180551"/>
          </a:xfrm>
          <a:prstGeom prst="rect">
            <a:avLst/>
          </a:prstGeom>
        </p:spPr>
      </p:pic>
      <p:sp>
        <p:nvSpPr>
          <p:cNvPr id="11" name="TextBox 11"/>
          <p:cNvSpPr txBox="1"/>
          <p:nvPr/>
        </p:nvSpPr>
        <p:spPr>
          <a:xfrm>
            <a:off x="5265031" y="1865938"/>
            <a:ext cx="3609147" cy="3974806"/>
          </a:xfrm>
          <a:prstGeom prst="rect">
            <a:avLst/>
          </a:prstGeom>
        </p:spPr>
        <p:txBody>
          <a:bodyPr lIns="0" tIns="0" rIns="0" bIns="0" rtlCol="0" anchor="t">
            <a:spAutoFit/>
          </a:bodyPr>
          <a:lstStyle/>
          <a:p>
            <a:pPr algn="l">
              <a:lnSpc>
                <a:spcPts val="4289"/>
              </a:lnSpc>
            </a:pPr>
            <a:r>
              <a:rPr lang="pl-PL" sz="2409" spc="120" dirty="0">
                <a:solidFill>
                  <a:srgbClr val="FEFEFE"/>
                </a:solidFill>
                <a:latin typeface="Sanchez"/>
              </a:rPr>
              <a:t>RULES OF CREATING A GOOD STORY</a:t>
            </a:r>
            <a:r>
              <a:rPr lang="en-US" sz="2409" spc="120" dirty="0">
                <a:solidFill>
                  <a:srgbClr val="FEFEFE"/>
                </a:solidFill>
                <a:latin typeface="Sanchez"/>
              </a:rPr>
              <a:t>:</a:t>
            </a:r>
          </a:p>
          <a:p>
            <a:pPr marL="310131" lvl="1" indent="-155066" algn="l">
              <a:lnSpc>
                <a:spcPts val="4048"/>
              </a:lnSpc>
              <a:buFont typeface="Arial"/>
              <a:buChar char="•"/>
            </a:pPr>
            <a:r>
              <a:rPr lang="pl-PL" sz="2409" spc="120" dirty="0">
                <a:solidFill>
                  <a:srgbClr val="FEFEFE"/>
                </a:solidFill>
                <a:latin typeface="Sanchez"/>
              </a:rPr>
              <a:t>BUILDING CONNECTION</a:t>
            </a:r>
            <a:endParaRPr lang="en-US" sz="2409" spc="120" dirty="0">
              <a:solidFill>
                <a:srgbClr val="FEFEFE"/>
              </a:solidFill>
              <a:latin typeface="Sanchez"/>
            </a:endParaRPr>
          </a:p>
          <a:p>
            <a:pPr marL="310131" lvl="1" indent="-155066" algn="l">
              <a:lnSpc>
                <a:spcPts val="4120"/>
              </a:lnSpc>
              <a:buFont typeface="Arial"/>
              <a:buChar char="•"/>
            </a:pPr>
            <a:r>
              <a:rPr lang="en-US" sz="2409" spc="120" dirty="0">
                <a:solidFill>
                  <a:srgbClr val="FEFEFE"/>
                </a:solidFill>
                <a:latin typeface="Sanchez"/>
              </a:rPr>
              <a:t>EMO</a:t>
            </a:r>
            <a:r>
              <a:rPr lang="pl-PL" sz="2409" spc="120" dirty="0">
                <a:solidFill>
                  <a:srgbClr val="FEFEFE"/>
                </a:solidFill>
                <a:latin typeface="Sanchez"/>
              </a:rPr>
              <a:t>TIONS</a:t>
            </a:r>
            <a:endParaRPr lang="en-US" sz="2409" spc="120" dirty="0">
              <a:solidFill>
                <a:srgbClr val="FEFEFE"/>
              </a:solidFill>
              <a:latin typeface="Sanchez"/>
            </a:endParaRPr>
          </a:p>
          <a:p>
            <a:pPr marL="310029" lvl="1" indent="-155015" algn="l">
              <a:lnSpc>
                <a:spcPts val="3205"/>
              </a:lnSpc>
              <a:buFont typeface="Arial"/>
              <a:buChar char="•"/>
            </a:pPr>
            <a:r>
              <a:rPr lang="pl-PL" sz="2409" spc="120" dirty="0">
                <a:solidFill>
                  <a:srgbClr val="FEFEFE"/>
                </a:solidFill>
                <a:latin typeface="Sanchez"/>
              </a:rPr>
              <a:t>AUTHENTICITY</a:t>
            </a:r>
            <a:endParaRPr lang="en-US" sz="2409" spc="120" dirty="0">
              <a:solidFill>
                <a:srgbClr val="FEFEFE"/>
              </a:solidFill>
              <a:latin typeface="Sanchez"/>
            </a:endParaRPr>
          </a:p>
          <a:p>
            <a:pPr marL="310131" lvl="1" indent="-155066" algn="l">
              <a:lnSpc>
                <a:spcPts val="2891"/>
              </a:lnSpc>
            </a:pPr>
            <a:endParaRPr lang="en-US" sz="2409" spc="120" dirty="0">
              <a:solidFill>
                <a:srgbClr val="FEFEFE"/>
              </a:solidFill>
              <a:latin typeface="Sanchez"/>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5224" y="543045"/>
            <a:ext cx="3035593" cy="692415"/>
          </a:xfrm>
          <a:custGeom>
            <a:avLst/>
            <a:gdLst/>
            <a:ahLst/>
            <a:cxnLst/>
            <a:rect l="l" t="t" r="r" b="b"/>
            <a:pathLst>
              <a:path w="3035593" h="692415">
                <a:moveTo>
                  <a:pt x="0" y="0"/>
                </a:moveTo>
                <a:lnTo>
                  <a:pt x="3035593" y="0"/>
                </a:lnTo>
                <a:lnTo>
                  <a:pt x="3035593" y="692415"/>
                </a:lnTo>
                <a:lnTo>
                  <a:pt x="0" y="692415"/>
                </a:lnTo>
                <a:lnTo>
                  <a:pt x="0" y="0"/>
                </a:lnTo>
                <a:close/>
              </a:path>
            </a:pathLst>
          </a:custGeom>
          <a:blipFill>
            <a:blip r:embed="rId2"/>
            <a:stretch>
              <a:fillRect l="-16" r="-16"/>
            </a:stretch>
          </a:blipFill>
        </p:spPr>
        <p:txBody>
          <a:bodyPr/>
          <a:lstStyle/>
          <a:p>
            <a:endParaRPr lang="pl-PL"/>
          </a:p>
        </p:txBody>
      </p:sp>
      <p:grpSp>
        <p:nvGrpSpPr>
          <p:cNvPr id="3" name="Group 3"/>
          <p:cNvGrpSpPr/>
          <p:nvPr/>
        </p:nvGrpSpPr>
        <p:grpSpPr>
          <a:xfrm>
            <a:off x="575224" y="1538249"/>
            <a:ext cx="8761456" cy="5326746"/>
            <a:chOff x="0" y="0"/>
            <a:chExt cx="3244984" cy="1972869"/>
          </a:xfrm>
        </p:grpSpPr>
        <p:sp>
          <p:nvSpPr>
            <p:cNvPr id="4" name="Freeform 4"/>
            <p:cNvSpPr/>
            <p:nvPr/>
          </p:nvSpPr>
          <p:spPr>
            <a:xfrm>
              <a:off x="0" y="0"/>
              <a:ext cx="3244984" cy="1972869"/>
            </a:xfrm>
            <a:custGeom>
              <a:avLst/>
              <a:gdLst/>
              <a:ahLst/>
              <a:cxnLst/>
              <a:rect l="l" t="t" r="r" b="b"/>
              <a:pathLst>
                <a:path w="3244984" h="1972869">
                  <a:moveTo>
                    <a:pt x="0" y="0"/>
                  </a:moveTo>
                  <a:lnTo>
                    <a:pt x="3244984" y="0"/>
                  </a:lnTo>
                  <a:lnTo>
                    <a:pt x="3244984" y="1972869"/>
                  </a:lnTo>
                  <a:lnTo>
                    <a:pt x="0" y="1972869"/>
                  </a:lnTo>
                  <a:close/>
                </a:path>
              </a:pathLst>
            </a:custGeom>
            <a:solidFill>
              <a:srgbClr val="D4A9AE"/>
            </a:solidFill>
          </p:spPr>
          <p:txBody>
            <a:bodyPr/>
            <a:lstStyle/>
            <a:p>
              <a:endParaRPr lang="pl-PL"/>
            </a:p>
          </p:txBody>
        </p:sp>
        <p:sp>
          <p:nvSpPr>
            <p:cNvPr id="5" name="TextBox 5"/>
            <p:cNvSpPr txBox="1"/>
            <p:nvPr/>
          </p:nvSpPr>
          <p:spPr>
            <a:xfrm>
              <a:off x="0" y="47625"/>
              <a:ext cx="812800" cy="765175"/>
            </a:xfrm>
            <a:prstGeom prst="rect">
              <a:avLst/>
            </a:prstGeom>
          </p:spPr>
          <p:txBody>
            <a:bodyPr lIns="50800" tIns="50800" rIns="50800" bIns="50800" rtlCol="0" anchor="ctr"/>
            <a:lstStyle/>
            <a:p>
              <a:pPr algn="ctr">
                <a:lnSpc>
                  <a:spcPts val="1308"/>
                </a:lnSpc>
              </a:pPr>
              <a:endParaRPr/>
            </a:p>
          </p:txBody>
        </p:sp>
      </p:grpSp>
      <p:grpSp>
        <p:nvGrpSpPr>
          <p:cNvPr id="6" name="Group 6"/>
          <p:cNvGrpSpPr/>
          <p:nvPr/>
        </p:nvGrpSpPr>
        <p:grpSpPr>
          <a:xfrm rot="-5400000">
            <a:off x="310170" y="3165759"/>
            <a:ext cx="3197752" cy="2667645"/>
            <a:chOff x="0" y="0"/>
            <a:chExt cx="4263670" cy="3556860"/>
          </a:xfrm>
        </p:grpSpPr>
        <p:sp>
          <p:nvSpPr>
            <p:cNvPr id="7" name="Freeform 7"/>
            <p:cNvSpPr/>
            <p:nvPr/>
          </p:nvSpPr>
          <p:spPr>
            <a:xfrm>
              <a:off x="10433" y="10433"/>
              <a:ext cx="4242809" cy="3535993"/>
            </a:xfrm>
            <a:custGeom>
              <a:avLst/>
              <a:gdLst/>
              <a:ahLst/>
              <a:cxnLst/>
              <a:rect l="l" t="t" r="r" b="b"/>
              <a:pathLst>
                <a:path w="4242809" h="3535993">
                  <a:moveTo>
                    <a:pt x="4066032" y="0"/>
                  </a:moveTo>
                  <a:cubicBezTo>
                    <a:pt x="4163605" y="0"/>
                    <a:pt x="4242810" y="79205"/>
                    <a:pt x="4242810" y="176778"/>
                  </a:cubicBezTo>
                  <a:lnTo>
                    <a:pt x="4242810" y="3359216"/>
                  </a:lnTo>
                  <a:cubicBezTo>
                    <a:pt x="4242810" y="3456936"/>
                    <a:pt x="4163605" y="3535993"/>
                    <a:pt x="4066032" y="3535993"/>
                  </a:cubicBezTo>
                  <a:lnTo>
                    <a:pt x="176778" y="3535993"/>
                  </a:lnTo>
                  <a:cubicBezTo>
                    <a:pt x="79205" y="3535993"/>
                    <a:pt x="0" y="3456789"/>
                    <a:pt x="0" y="3359216"/>
                  </a:cubicBezTo>
                  <a:lnTo>
                    <a:pt x="0" y="176778"/>
                  </a:lnTo>
                  <a:cubicBezTo>
                    <a:pt x="0" y="79058"/>
                    <a:pt x="79058" y="0"/>
                    <a:pt x="176778" y="0"/>
                  </a:cubicBezTo>
                  <a:lnTo>
                    <a:pt x="4066032" y="0"/>
                  </a:lnTo>
                  <a:close/>
                </a:path>
              </a:pathLst>
            </a:custGeom>
            <a:solidFill>
              <a:srgbClr val="B63949"/>
            </a:solidFill>
          </p:spPr>
          <p:txBody>
            <a:bodyPr/>
            <a:lstStyle/>
            <a:p>
              <a:endParaRPr lang="pl-PL"/>
            </a:p>
          </p:txBody>
        </p:sp>
        <p:sp>
          <p:nvSpPr>
            <p:cNvPr id="8" name="Freeform 8"/>
            <p:cNvSpPr/>
            <p:nvPr/>
          </p:nvSpPr>
          <p:spPr>
            <a:xfrm>
              <a:off x="0" y="0"/>
              <a:ext cx="4263670" cy="3556860"/>
            </a:xfrm>
            <a:custGeom>
              <a:avLst/>
              <a:gdLst/>
              <a:ahLst/>
              <a:cxnLst/>
              <a:rect l="l" t="t" r="r" b="b"/>
              <a:pathLst>
                <a:path w="4263670" h="3556860">
                  <a:moveTo>
                    <a:pt x="4076465" y="0"/>
                  </a:moveTo>
                  <a:cubicBezTo>
                    <a:pt x="4179769" y="0"/>
                    <a:pt x="4263670" y="83760"/>
                    <a:pt x="4263670" y="187211"/>
                  </a:cubicBezTo>
                  <a:lnTo>
                    <a:pt x="4253243" y="187211"/>
                  </a:lnTo>
                  <a:lnTo>
                    <a:pt x="4263670" y="187211"/>
                  </a:lnTo>
                  <a:lnTo>
                    <a:pt x="4263670" y="3369649"/>
                  </a:lnTo>
                  <a:lnTo>
                    <a:pt x="4253243" y="3369649"/>
                  </a:lnTo>
                  <a:lnTo>
                    <a:pt x="4263670" y="3369649"/>
                  </a:lnTo>
                  <a:cubicBezTo>
                    <a:pt x="4263670" y="3472953"/>
                    <a:pt x="4179916" y="3556860"/>
                    <a:pt x="4076465" y="3556860"/>
                  </a:cubicBezTo>
                  <a:lnTo>
                    <a:pt x="4076465" y="3546426"/>
                  </a:lnTo>
                  <a:lnTo>
                    <a:pt x="4076465" y="3556860"/>
                  </a:lnTo>
                  <a:lnTo>
                    <a:pt x="187211" y="3556860"/>
                  </a:lnTo>
                  <a:lnTo>
                    <a:pt x="187211" y="3546426"/>
                  </a:lnTo>
                  <a:lnTo>
                    <a:pt x="187211" y="3556860"/>
                  </a:lnTo>
                  <a:cubicBezTo>
                    <a:pt x="83760" y="3556860"/>
                    <a:pt x="0" y="3473100"/>
                    <a:pt x="0" y="3369649"/>
                  </a:cubicBezTo>
                  <a:lnTo>
                    <a:pt x="10433" y="3369649"/>
                  </a:lnTo>
                  <a:lnTo>
                    <a:pt x="0" y="3369649"/>
                  </a:lnTo>
                  <a:lnTo>
                    <a:pt x="0" y="187211"/>
                  </a:lnTo>
                  <a:lnTo>
                    <a:pt x="10433" y="187211"/>
                  </a:lnTo>
                  <a:lnTo>
                    <a:pt x="0" y="187211"/>
                  </a:lnTo>
                  <a:cubicBezTo>
                    <a:pt x="0" y="83760"/>
                    <a:pt x="83760" y="0"/>
                    <a:pt x="187211" y="0"/>
                  </a:cubicBezTo>
                  <a:lnTo>
                    <a:pt x="187211" y="10433"/>
                  </a:lnTo>
                  <a:lnTo>
                    <a:pt x="187211" y="0"/>
                  </a:lnTo>
                  <a:lnTo>
                    <a:pt x="4076465" y="0"/>
                  </a:lnTo>
                  <a:lnTo>
                    <a:pt x="4076465" y="10433"/>
                  </a:lnTo>
                  <a:lnTo>
                    <a:pt x="4076465" y="0"/>
                  </a:lnTo>
                  <a:moveTo>
                    <a:pt x="4076465" y="20720"/>
                  </a:moveTo>
                  <a:lnTo>
                    <a:pt x="187211" y="20720"/>
                  </a:lnTo>
                  <a:cubicBezTo>
                    <a:pt x="95222" y="20720"/>
                    <a:pt x="20720" y="95222"/>
                    <a:pt x="20720" y="187211"/>
                  </a:cubicBezTo>
                  <a:lnTo>
                    <a:pt x="20720" y="3369649"/>
                  </a:lnTo>
                  <a:cubicBezTo>
                    <a:pt x="20720" y="3461638"/>
                    <a:pt x="95222" y="3536140"/>
                    <a:pt x="187211" y="3536140"/>
                  </a:cubicBezTo>
                  <a:lnTo>
                    <a:pt x="4076465" y="3536140"/>
                  </a:lnTo>
                  <a:cubicBezTo>
                    <a:pt x="4168307" y="3536140"/>
                    <a:pt x="4242957" y="3461638"/>
                    <a:pt x="4242957" y="3369649"/>
                  </a:cubicBezTo>
                  <a:lnTo>
                    <a:pt x="4242957" y="187211"/>
                  </a:lnTo>
                  <a:cubicBezTo>
                    <a:pt x="4242957" y="95222"/>
                    <a:pt x="4168454" y="20720"/>
                    <a:pt x="4076465" y="20720"/>
                  </a:cubicBezTo>
                  <a:close/>
                </a:path>
              </a:pathLst>
            </a:custGeom>
            <a:solidFill>
              <a:srgbClr val="FFFFFF"/>
            </a:solidFill>
          </p:spPr>
          <p:txBody>
            <a:bodyPr/>
            <a:lstStyle/>
            <a:p>
              <a:endParaRPr lang="pl-PL"/>
            </a:p>
          </p:txBody>
        </p:sp>
        <p:sp>
          <p:nvSpPr>
            <p:cNvPr id="9" name="TextBox 9"/>
            <p:cNvSpPr txBox="1"/>
            <p:nvPr/>
          </p:nvSpPr>
          <p:spPr>
            <a:xfrm>
              <a:off x="1" y="28574"/>
              <a:ext cx="3847952" cy="3045474"/>
            </a:xfrm>
            <a:prstGeom prst="rect">
              <a:avLst/>
            </a:prstGeom>
          </p:spPr>
          <p:txBody>
            <a:bodyPr lIns="50800" tIns="50800" rIns="50800" bIns="50800" rtlCol="0" anchor="t"/>
            <a:lstStyle/>
            <a:p>
              <a:pPr algn="r">
                <a:lnSpc>
                  <a:spcPts val="2534"/>
                </a:lnSpc>
              </a:pPr>
              <a:r>
                <a:rPr lang="pl-PL" sz="2346" dirty="0">
                  <a:solidFill>
                    <a:srgbClr val="FEFEFE"/>
                  </a:solidFill>
                  <a:latin typeface="League Spartan"/>
                </a:rPr>
                <a:t>INTRODUCTION</a:t>
              </a:r>
              <a:endParaRPr lang="en-US" sz="2346" dirty="0">
                <a:solidFill>
                  <a:srgbClr val="FEFEFE"/>
                </a:solidFill>
                <a:latin typeface="League Spartan"/>
              </a:endParaRPr>
            </a:p>
          </p:txBody>
        </p:sp>
      </p:grpSp>
      <p:grpSp>
        <p:nvGrpSpPr>
          <p:cNvPr id="10" name="Group 10"/>
          <p:cNvGrpSpPr/>
          <p:nvPr/>
        </p:nvGrpSpPr>
        <p:grpSpPr>
          <a:xfrm rot="-5400000">
            <a:off x="3364840" y="3165759"/>
            <a:ext cx="3197752" cy="2667645"/>
            <a:chOff x="0" y="0"/>
            <a:chExt cx="4263670" cy="3556860"/>
          </a:xfrm>
        </p:grpSpPr>
        <p:sp>
          <p:nvSpPr>
            <p:cNvPr id="11" name="Freeform 11"/>
            <p:cNvSpPr/>
            <p:nvPr/>
          </p:nvSpPr>
          <p:spPr>
            <a:xfrm>
              <a:off x="10433" y="10433"/>
              <a:ext cx="4242809" cy="3535993"/>
            </a:xfrm>
            <a:custGeom>
              <a:avLst/>
              <a:gdLst/>
              <a:ahLst/>
              <a:cxnLst/>
              <a:rect l="l" t="t" r="r" b="b"/>
              <a:pathLst>
                <a:path w="4242809" h="3535993">
                  <a:moveTo>
                    <a:pt x="4066032" y="0"/>
                  </a:moveTo>
                  <a:cubicBezTo>
                    <a:pt x="4163605" y="0"/>
                    <a:pt x="4242810" y="79205"/>
                    <a:pt x="4242810" y="176778"/>
                  </a:cubicBezTo>
                  <a:lnTo>
                    <a:pt x="4242810" y="3359216"/>
                  </a:lnTo>
                  <a:cubicBezTo>
                    <a:pt x="4242810" y="3456936"/>
                    <a:pt x="4163605" y="3535993"/>
                    <a:pt x="4066032" y="3535993"/>
                  </a:cubicBezTo>
                  <a:lnTo>
                    <a:pt x="176778" y="3535993"/>
                  </a:lnTo>
                  <a:cubicBezTo>
                    <a:pt x="79205" y="3535993"/>
                    <a:pt x="0" y="3456789"/>
                    <a:pt x="0" y="3359216"/>
                  </a:cubicBezTo>
                  <a:lnTo>
                    <a:pt x="0" y="176778"/>
                  </a:lnTo>
                  <a:cubicBezTo>
                    <a:pt x="0" y="79058"/>
                    <a:pt x="79058" y="0"/>
                    <a:pt x="176778" y="0"/>
                  </a:cubicBezTo>
                  <a:lnTo>
                    <a:pt x="4066032" y="0"/>
                  </a:lnTo>
                  <a:close/>
                </a:path>
              </a:pathLst>
            </a:custGeom>
            <a:solidFill>
              <a:srgbClr val="49342C"/>
            </a:solidFill>
          </p:spPr>
          <p:txBody>
            <a:bodyPr/>
            <a:lstStyle/>
            <a:p>
              <a:endParaRPr lang="pl-PL"/>
            </a:p>
          </p:txBody>
        </p:sp>
        <p:sp>
          <p:nvSpPr>
            <p:cNvPr id="12" name="Freeform 12"/>
            <p:cNvSpPr/>
            <p:nvPr/>
          </p:nvSpPr>
          <p:spPr>
            <a:xfrm>
              <a:off x="0" y="0"/>
              <a:ext cx="4263670" cy="3556860"/>
            </a:xfrm>
            <a:custGeom>
              <a:avLst/>
              <a:gdLst/>
              <a:ahLst/>
              <a:cxnLst/>
              <a:rect l="l" t="t" r="r" b="b"/>
              <a:pathLst>
                <a:path w="4263670" h="3556860">
                  <a:moveTo>
                    <a:pt x="4076465" y="0"/>
                  </a:moveTo>
                  <a:cubicBezTo>
                    <a:pt x="4179769" y="0"/>
                    <a:pt x="4263670" y="83760"/>
                    <a:pt x="4263670" y="187211"/>
                  </a:cubicBezTo>
                  <a:lnTo>
                    <a:pt x="4253243" y="187211"/>
                  </a:lnTo>
                  <a:lnTo>
                    <a:pt x="4263670" y="187211"/>
                  </a:lnTo>
                  <a:lnTo>
                    <a:pt x="4263670" y="3369649"/>
                  </a:lnTo>
                  <a:lnTo>
                    <a:pt x="4253243" y="3369649"/>
                  </a:lnTo>
                  <a:lnTo>
                    <a:pt x="4263670" y="3369649"/>
                  </a:lnTo>
                  <a:cubicBezTo>
                    <a:pt x="4263670" y="3472953"/>
                    <a:pt x="4179916" y="3556860"/>
                    <a:pt x="4076465" y="3556860"/>
                  </a:cubicBezTo>
                  <a:lnTo>
                    <a:pt x="4076465" y="3546426"/>
                  </a:lnTo>
                  <a:lnTo>
                    <a:pt x="4076465" y="3556860"/>
                  </a:lnTo>
                  <a:lnTo>
                    <a:pt x="187211" y="3556860"/>
                  </a:lnTo>
                  <a:lnTo>
                    <a:pt x="187211" y="3546426"/>
                  </a:lnTo>
                  <a:lnTo>
                    <a:pt x="187211" y="3556860"/>
                  </a:lnTo>
                  <a:cubicBezTo>
                    <a:pt x="83760" y="3556860"/>
                    <a:pt x="0" y="3473100"/>
                    <a:pt x="0" y="3369649"/>
                  </a:cubicBezTo>
                  <a:lnTo>
                    <a:pt x="10433" y="3369649"/>
                  </a:lnTo>
                  <a:lnTo>
                    <a:pt x="0" y="3369649"/>
                  </a:lnTo>
                  <a:lnTo>
                    <a:pt x="0" y="187211"/>
                  </a:lnTo>
                  <a:lnTo>
                    <a:pt x="10433" y="187211"/>
                  </a:lnTo>
                  <a:lnTo>
                    <a:pt x="0" y="187211"/>
                  </a:lnTo>
                  <a:cubicBezTo>
                    <a:pt x="0" y="83760"/>
                    <a:pt x="83760" y="0"/>
                    <a:pt x="187211" y="0"/>
                  </a:cubicBezTo>
                  <a:lnTo>
                    <a:pt x="187211" y="10433"/>
                  </a:lnTo>
                  <a:lnTo>
                    <a:pt x="187211" y="0"/>
                  </a:lnTo>
                  <a:lnTo>
                    <a:pt x="4076465" y="0"/>
                  </a:lnTo>
                  <a:lnTo>
                    <a:pt x="4076465" y="10433"/>
                  </a:lnTo>
                  <a:lnTo>
                    <a:pt x="4076465" y="0"/>
                  </a:lnTo>
                  <a:moveTo>
                    <a:pt x="4076465" y="20720"/>
                  </a:moveTo>
                  <a:lnTo>
                    <a:pt x="187211" y="20720"/>
                  </a:lnTo>
                  <a:cubicBezTo>
                    <a:pt x="95222" y="20720"/>
                    <a:pt x="20720" y="95222"/>
                    <a:pt x="20720" y="187211"/>
                  </a:cubicBezTo>
                  <a:lnTo>
                    <a:pt x="20720" y="3369649"/>
                  </a:lnTo>
                  <a:cubicBezTo>
                    <a:pt x="20720" y="3461638"/>
                    <a:pt x="95222" y="3536140"/>
                    <a:pt x="187211" y="3536140"/>
                  </a:cubicBezTo>
                  <a:lnTo>
                    <a:pt x="4076465" y="3536140"/>
                  </a:lnTo>
                  <a:cubicBezTo>
                    <a:pt x="4168307" y="3536140"/>
                    <a:pt x="4242957" y="3461638"/>
                    <a:pt x="4242957" y="3369649"/>
                  </a:cubicBezTo>
                  <a:lnTo>
                    <a:pt x="4242957" y="187211"/>
                  </a:lnTo>
                  <a:cubicBezTo>
                    <a:pt x="4242957" y="95222"/>
                    <a:pt x="4168454" y="20720"/>
                    <a:pt x="4076465" y="20720"/>
                  </a:cubicBezTo>
                  <a:close/>
                </a:path>
              </a:pathLst>
            </a:custGeom>
            <a:solidFill>
              <a:srgbClr val="FFFFFF"/>
            </a:solidFill>
          </p:spPr>
          <p:txBody>
            <a:bodyPr/>
            <a:lstStyle/>
            <a:p>
              <a:endParaRPr lang="pl-PL"/>
            </a:p>
          </p:txBody>
        </p:sp>
        <p:sp>
          <p:nvSpPr>
            <p:cNvPr id="13" name="TextBox 13"/>
            <p:cNvSpPr txBox="1"/>
            <p:nvPr/>
          </p:nvSpPr>
          <p:spPr>
            <a:xfrm>
              <a:off x="1" y="28574"/>
              <a:ext cx="3847954" cy="3045474"/>
            </a:xfrm>
            <a:prstGeom prst="rect">
              <a:avLst/>
            </a:prstGeom>
          </p:spPr>
          <p:txBody>
            <a:bodyPr lIns="50800" tIns="50800" rIns="50800" bIns="50800" rtlCol="0" anchor="t"/>
            <a:lstStyle/>
            <a:p>
              <a:pPr algn="r">
                <a:lnSpc>
                  <a:spcPts val="2534"/>
                </a:lnSpc>
              </a:pPr>
              <a:r>
                <a:rPr lang="pl-PL" sz="2346" dirty="0">
                  <a:solidFill>
                    <a:srgbClr val="FEFEFE"/>
                  </a:solidFill>
                  <a:latin typeface="League Spartan"/>
                </a:rPr>
                <a:t>DEVELOPMENT</a:t>
              </a:r>
              <a:endParaRPr lang="en-US" sz="2346" dirty="0">
                <a:solidFill>
                  <a:srgbClr val="FEFEFE"/>
                </a:solidFill>
                <a:latin typeface="League Spartan"/>
              </a:endParaRPr>
            </a:p>
          </p:txBody>
        </p:sp>
      </p:grpSp>
      <p:grpSp>
        <p:nvGrpSpPr>
          <p:cNvPr id="14" name="Group 14"/>
          <p:cNvGrpSpPr/>
          <p:nvPr/>
        </p:nvGrpSpPr>
        <p:grpSpPr>
          <a:xfrm rot="5400000">
            <a:off x="3401921" y="5162343"/>
            <a:ext cx="417792" cy="357120"/>
            <a:chOff x="0" y="0"/>
            <a:chExt cx="557056" cy="476160"/>
          </a:xfrm>
        </p:grpSpPr>
        <p:sp>
          <p:nvSpPr>
            <p:cNvPr id="15" name="Freeform 15"/>
            <p:cNvSpPr/>
            <p:nvPr/>
          </p:nvSpPr>
          <p:spPr>
            <a:xfrm>
              <a:off x="9017" y="9017"/>
              <a:ext cx="539115" cy="458216"/>
            </a:xfrm>
            <a:custGeom>
              <a:avLst/>
              <a:gdLst/>
              <a:ahLst/>
              <a:cxnLst/>
              <a:rect l="l" t="t" r="r" b="b"/>
              <a:pathLst>
                <a:path w="539115" h="458216">
                  <a:moveTo>
                    <a:pt x="0" y="458216"/>
                  </a:moveTo>
                  <a:lnTo>
                    <a:pt x="269494" y="0"/>
                  </a:lnTo>
                  <a:lnTo>
                    <a:pt x="539115" y="458216"/>
                  </a:lnTo>
                  <a:close/>
                </a:path>
              </a:pathLst>
            </a:custGeom>
            <a:solidFill>
              <a:srgbClr val="FFFFFF"/>
            </a:solidFill>
          </p:spPr>
          <p:txBody>
            <a:bodyPr/>
            <a:lstStyle/>
            <a:p>
              <a:endParaRPr lang="pl-PL"/>
            </a:p>
          </p:txBody>
        </p:sp>
        <p:sp>
          <p:nvSpPr>
            <p:cNvPr id="16" name="Freeform 16"/>
            <p:cNvSpPr/>
            <p:nvPr/>
          </p:nvSpPr>
          <p:spPr>
            <a:xfrm>
              <a:off x="-254" y="0"/>
              <a:ext cx="557784" cy="476250"/>
            </a:xfrm>
            <a:custGeom>
              <a:avLst/>
              <a:gdLst/>
              <a:ahLst/>
              <a:cxnLst/>
              <a:rect l="l" t="t" r="r" b="b"/>
              <a:pathLst>
                <a:path w="557784" h="476250">
                  <a:moveTo>
                    <a:pt x="1524" y="462661"/>
                  </a:moveTo>
                  <a:lnTo>
                    <a:pt x="271018" y="4445"/>
                  </a:lnTo>
                  <a:cubicBezTo>
                    <a:pt x="272669" y="1651"/>
                    <a:pt x="275590" y="0"/>
                    <a:pt x="278765" y="0"/>
                  </a:cubicBezTo>
                  <a:cubicBezTo>
                    <a:pt x="281940" y="0"/>
                    <a:pt x="284861" y="1651"/>
                    <a:pt x="286512" y="4445"/>
                  </a:cubicBezTo>
                  <a:lnTo>
                    <a:pt x="556133" y="462661"/>
                  </a:lnTo>
                  <a:cubicBezTo>
                    <a:pt x="557784" y="465455"/>
                    <a:pt x="557784" y="468884"/>
                    <a:pt x="556133" y="471678"/>
                  </a:cubicBezTo>
                  <a:cubicBezTo>
                    <a:pt x="554482" y="474472"/>
                    <a:pt x="551561" y="476250"/>
                    <a:pt x="548386" y="476250"/>
                  </a:cubicBezTo>
                  <a:lnTo>
                    <a:pt x="9271" y="476250"/>
                  </a:lnTo>
                  <a:cubicBezTo>
                    <a:pt x="6096" y="476250"/>
                    <a:pt x="3048" y="474472"/>
                    <a:pt x="1524" y="471678"/>
                  </a:cubicBezTo>
                  <a:cubicBezTo>
                    <a:pt x="0" y="468884"/>
                    <a:pt x="0" y="465455"/>
                    <a:pt x="1524" y="462661"/>
                  </a:cubicBezTo>
                  <a:moveTo>
                    <a:pt x="17018" y="471805"/>
                  </a:moveTo>
                  <a:lnTo>
                    <a:pt x="9271" y="467233"/>
                  </a:lnTo>
                  <a:lnTo>
                    <a:pt x="9271" y="458216"/>
                  </a:lnTo>
                  <a:lnTo>
                    <a:pt x="548386" y="458216"/>
                  </a:lnTo>
                  <a:lnTo>
                    <a:pt x="548386" y="467233"/>
                  </a:lnTo>
                  <a:lnTo>
                    <a:pt x="540639" y="471805"/>
                  </a:lnTo>
                  <a:lnTo>
                    <a:pt x="271018" y="13462"/>
                  </a:lnTo>
                  <a:lnTo>
                    <a:pt x="278765" y="8890"/>
                  </a:lnTo>
                  <a:lnTo>
                    <a:pt x="286512" y="13462"/>
                  </a:lnTo>
                  <a:lnTo>
                    <a:pt x="16891" y="471805"/>
                  </a:lnTo>
                  <a:close/>
                </a:path>
              </a:pathLst>
            </a:custGeom>
            <a:solidFill>
              <a:srgbClr val="B63949"/>
            </a:solidFill>
          </p:spPr>
          <p:txBody>
            <a:bodyPr/>
            <a:lstStyle/>
            <a:p>
              <a:endParaRPr lang="pl-PL"/>
            </a:p>
          </p:txBody>
        </p:sp>
      </p:grpSp>
      <p:grpSp>
        <p:nvGrpSpPr>
          <p:cNvPr id="17" name="Group 17"/>
          <p:cNvGrpSpPr/>
          <p:nvPr/>
        </p:nvGrpSpPr>
        <p:grpSpPr>
          <a:xfrm rot="-5400000">
            <a:off x="6403971" y="3165759"/>
            <a:ext cx="3197752" cy="2667645"/>
            <a:chOff x="0" y="0"/>
            <a:chExt cx="4263670" cy="3556860"/>
          </a:xfrm>
        </p:grpSpPr>
        <p:sp>
          <p:nvSpPr>
            <p:cNvPr id="18" name="Freeform 18"/>
            <p:cNvSpPr/>
            <p:nvPr/>
          </p:nvSpPr>
          <p:spPr>
            <a:xfrm>
              <a:off x="10433" y="10433"/>
              <a:ext cx="4242809" cy="3535993"/>
            </a:xfrm>
            <a:custGeom>
              <a:avLst/>
              <a:gdLst/>
              <a:ahLst/>
              <a:cxnLst/>
              <a:rect l="l" t="t" r="r" b="b"/>
              <a:pathLst>
                <a:path w="4242809" h="3535993">
                  <a:moveTo>
                    <a:pt x="4066032" y="0"/>
                  </a:moveTo>
                  <a:cubicBezTo>
                    <a:pt x="4163605" y="0"/>
                    <a:pt x="4242810" y="79205"/>
                    <a:pt x="4242810" y="176778"/>
                  </a:cubicBezTo>
                  <a:lnTo>
                    <a:pt x="4242810" y="3359216"/>
                  </a:lnTo>
                  <a:cubicBezTo>
                    <a:pt x="4242810" y="3456936"/>
                    <a:pt x="4163605" y="3535993"/>
                    <a:pt x="4066032" y="3535993"/>
                  </a:cubicBezTo>
                  <a:lnTo>
                    <a:pt x="176778" y="3535993"/>
                  </a:lnTo>
                  <a:cubicBezTo>
                    <a:pt x="79205" y="3535993"/>
                    <a:pt x="0" y="3456789"/>
                    <a:pt x="0" y="3359216"/>
                  </a:cubicBezTo>
                  <a:lnTo>
                    <a:pt x="0" y="176778"/>
                  </a:lnTo>
                  <a:cubicBezTo>
                    <a:pt x="0" y="79058"/>
                    <a:pt x="79058" y="0"/>
                    <a:pt x="176778" y="0"/>
                  </a:cubicBezTo>
                  <a:lnTo>
                    <a:pt x="4066032" y="0"/>
                  </a:lnTo>
                  <a:close/>
                </a:path>
              </a:pathLst>
            </a:custGeom>
            <a:solidFill>
              <a:srgbClr val="B63949"/>
            </a:solidFill>
          </p:spPr>
          <p:txBody>
            <a:bodyPr/>
            <a:lstStyle/>
            <a:p>
              <a:endParaRPr lang="pl-PL"/>
            </a:p>
          </p:txBody>
        </p:sp>
        <p:sp>
          <p:nvSpPr>
            <p:cNvPr id="19" name="Freeform 19"/>
            <p:cNvSpPr/>
            <p:nvPr/>
          </p:nvSpPr>
          <p:spPr>
            <a:xfrm>
              <a:off x="0" y="0"/>
              <a:ext cx="4263670" cy="3556860"/>
            </a:xfrm>
            <a:custGeom>
              <a:avLst/>
              <a:gdLst/>
              <a:ahLst/>
              <a:cxnLst/>
              <a:rect l="l" t="t" r="r" b="b"/>
              <a:pathLst>
                <a:path w="4263670" h="3556860">
                  <a:moveTo>
                    <a:pt x="4076465" y="0"/>
                  </a:moveTo>
                  <a:cubicBezTo>
                    <a:pt x="4179769" y="0"/>
                    <a:pt x="4263670" y="83760"/>
                    <a:pt x="4263670" y="187211"/>
                  </a:cubicBezTo>
                  <a:lnTo>
                    <a:pt x="4253243" y="187211"/>
                  </a:lnTo>
                  <a:lnTo>
                    <a:pt x="4263670" y="187211"/>
                  </a:lnTo>
                  <a:lnTo>
                    <a:pt x="4263670" y="3369649"/>
                  </a:lnTo>
                  <a:lnTo>
                    <a:pt x="4253243" y="3369649"/>
                  </a:lnTo>
                  <a:lnTo>
                    <a:pt x="4263670" y="3369649"/>
                  </a:lnTo>
                  <a:cubicBezTo>
                    <a:pt x="4263670" y="3472953"/>
                    <a:pt x="4179916" y="3556860"/>
                    <a:pt x="4076465" y="3556860"/>
                  </a:cubicBezTo>
                  <a:lnTo>
                    <a:pt x="4076465" y="3546426"/>
                  </a:lnTo>
                  <a:lnTo>
                    <a:pt x="4076465" y="3556860"/>
                  </a:lnTo>
                  <a:lnTo>
                    <a:pt x="187211" y="3556860"/>
                  </a:lnTo>
                  <a:lnTo>
                    <a:pt x="187211" y="3546426"/>
                  </a:lnTo>
                  <a:lnTo>
                    <a:pt x="187211" y="3556860"/>
                  </a:lnTo>
                  <a:cubicBezTo>
                    <a:pt x="83760" y="3556860"/>
                    <a:pt x="0" y="3473100"/>
                    <a:pt x="0" y="3369649"/>
                  </a:cubicBezTo>
                  <a:lnTo>
                    <a:pt x="10433" y="3369649"/>
                  </a:lnTo>
                  <a:lnTo>
                    <a:pt x="0" y="3369649"/>
                  </a:lnTo>
                  <a:lnTo>
                    <a:pt x="0" y="187211"/>
                  </a:lnTo>
                  <a:lnTo>
                    <a:pt x="10433" y="187211"/>
                  </a:lnTo>
                  <a:lnTo>
                    <a:pt x="0" y="187211"/>
                  </a:lnTo>
                  <a:cubicBezTo>
                    <a:pt x="0" y="83760"/>
                    <a:pt x="83760" y="0"/>
                    <a:pt x="187211" y="0"/>
                  </a:cubicBezTo>
                  <a:lnTo>
                    <a:pt x="187211" y="10433"/>
                  </a:lnTo>
                  <a:lnTo>
                    <a:pt x="187211" y="0"/>
                  </a:lnTo>
                  <a:lnTo>
                    <a:pt x="4076465" y="0"/>
                  </a:lnTo>
                  <a:lnTo>
                    <a:pt x="4076465" y="10433"/>
                  </a:lnTo>
                  <a:lnTo>
                    <a:pt x="4076465" y="0"/>
                  </a:lnTo>
                  <a:moveTo>
                    <a:pt x="4076465" y="20720"/>
                  </a:moveTo>
                  <a:lnTo>
                    <a:pt x="187211" y="20720"/>
                  </a:lnTo>
                  <a:cubicBezTo>
                    <a:pt x="95222" y="20720"/>
                    <a:pt x="20720" y="95222"/>
                    <a:pt x="20720" y="187211"/>
                  </a:cubicBezTo>
                  <a:lnTo>
                    <a:pt x="20720" y="3369649"/>
                  </a:lnTo>
                  <a:cubicBezTo>
                    <a:pt x="20720" y="3461638"/>
                    <a:pt x="95222" y="3536140"/>
                    <a:pt x="187211" y="3536140"/>
                  </a:cubicBezTo>
                  <a:lnTo>
                    <a:pt x="4076465" y="3536140"/>
                  </a:lnTo>
                  <a:cubicBezTo>
                    <a:pt x="4168307" y="3536140"/>
                    <a:pt x="4242957" y="3461638"/>
                    <a:pt x="4242957" y="3369649"/>
                  </a:cubicBezTo>
                  <a:lnTo>
                    <a:pt x="4242957" y="187211"/>
                  </a:lnTo>
                  <a:cubicBezTo>
                    <a:pt x="4242957" y="95222"/>
                    <a:pt x="4168454" y="20720"/>
                    <a:pt x="4076465" y="20720"/>
                  </a:cubicBezTo>
                  <a:close/>
                </a:path>
              </a:pathLst>
            </a:custGeom>
            <a:solidFill>
              <a:srgbClr val="FFFFFF"/>
            </a:solidFill>
          </p:spPr>
          <p:txBody>
            <a:bodyPr/>
            <a:lstStyle/>
            <a:p>
              <a:endParaRPr lang="pl-PL"/>
            </a:p>
          </p:txBody>
        </p:sp>
        <p:sp>
          <p:nvSpPr>
            <p:cNvPr id="20" name="TextBox 20"/>
            <p:cNvSpPr txBox="1"/>
            <p:nvPr/>
          </p:nvSpPr>
          <p:spPr>
            <a:xfrm>
              <a:off x="1" y="28574"/>
              <a:ext cx="3801856" cy="3045474"/>
            </a:xfrm>
            <a:prstGeom prst="rect">
              <a:avLst/>
            </a:prstGeom>
          </p:spPr>
          <p:txBody>
            <a:bodyPr lIns="50800" tIns="50800" rIns="50800" bIns="50800" rtlCol="0" anchor="t"/>
            <a:lstStyle/>
            <a:p>
              <a:pPr algn="r">
                <a:lnSpc>
                  <a:spcPts val="2534"/>
                </a:lnSpc>
              </a:pPr>
              <a:r>
                <a:rPr lang="pl-PL" sz="2346" dirty="0">
                  <a:solidFill>
                    <a:srgbClr val="FEFEFE"/>
                  </a:solidFill>
                  <a:latin typeface="League Spartan"/>
                </a:rPr>
                <a:t>CONCLUSION</a:t>
              </a:r>
              <a:endParaRPr lang="en-US" sz="2346" dirty="0">
                <a:solidFill>
                  <a:srgbClr val="FEFEFE"/>
                </a:solidFill>
                <a:latin typeface="League Spartan"/>
              </a:endParaRPr>
            </a:p>
          </p:txBody>
        </p:sp>
      </p:grpSp>
      <p:grpSp>
        <p:nvGrpSpPr>
          <p:cNvPr id="21" name="Group 21"/>
          <p:cNvGrpSpPr/>
          <p:nvPr/>
        </p:nvGrpSpPr>
        <p:grpSpPr>
          <a:xfrm rot="5400000">
            <a:off x="6457713" y="5162343"/>
            <a:ext cx="417792" cy="357120"/>
            <a:chOff x="0" y="0"/>
            <a:chExt cx="557056" cy="476160"/>
          </a:xfrm>
        </p:grpSpPr>
        <p:sp>
          <p:nvSpPr>
            <p:cNvPr id="22" name="Freeform 22"/>
            <p:cNvSpPr/>
            <p:nvPr/>
          </p:nvSpPr>
          <p:spPr>
            <a:xfrm>
              <a:off x="9017" y="9017"/>
              <a:ext cx="539115" cy="458216"/>
            </a:xfrm>
            <a:custGeom>
              <a:avLst/>
              <a:gdLst/>
              <a:ahLst/>
              <a:cxnLst/>
              <a:rect l="l" t="t" r="r" b="b"/>
              <a:pathLst>
                <a:path w="539115" h="458216">
                  <a:moveTo>
                    <a:pt x="0" y="458216"/>
                  </a:moveTo>
                  <a:lnTo>
                    <a:pt x="269494" y="0"/>
                  </a:lnTo>
                  <a:lnTo>
                    <a:pt x="539115" y="458216"/>
                  </a:lnTo>
                  <a:close/>
                </a:path>
              </a:pathLst>
            </a:custGeom>
            <a:solidFill>
              <a:srgbClr val="FFFFFF"/>
            </a:solidFill>
          </p:spPr>
          <p:txBody>
            <a:bodyPr/>
            <a:lstStyle/>
            <a:p>
              <a:endParaRPr lang="pl-PL"/>
            </a:p>
          </p:txBody>
        </p:sp>
        <p:sp>
          <p:nvSpPr>
            <p:cNvPr id="23" name="Freeform 23"/>
            <p:cNvSpPr/>
            <p:nvPr/>
          </p:nvSpPr>
          <p:spPr>
            <a:xfrm>
              <a:off x="-254" y="0"/>
              <a:ext cx="557784" cy="476250"/>
            </a:xfrm>
            <a:custGeom>
              <a:avLst/>
              <a:gdLst/>
              <a:ahLst/>
              <a:cxnLst/>
              <a:rect l="l" t="t" r="r" b="b"/>
              <a:pathLst>
                <a:path w="557784" h="476250">
                  <a:moveTo>
                    <a:pt x="1524" y="462661"/>
                  </a:moveTo>
                  <a:lnTo>
                    <a:pt x="271018" y="4445"/>
                  </a:lnTo>
                  <a:cubicBezTo>
                    <a:pt x="272669" y="1651"/>
                    <a:pt x="275590" y="0"/>
                    <a:pt x="278765" y="0"/>
                  </a:cubicBezTo>
                  <a:cubicBezTo>
                    <a:pt x="281940" y="0"/>
                    <a:pt x="284861" y="1651"/>
                    <a:pt x="286512" y="4445"/>
                  </a:cubicBezTo>
                  <a:lnTo>
                    <a:pt x="556133" y="462661"/>
                  </a:lnTo>
                  <a:cubicBezTo>
                    <a:pt x="557784" y="465455"/>
                    <a:pt x="557784" y="468884"/>
                    <a:pt x="556133" y="471678"/>
                  </a:cubicBezTo>
                  <a:cubicBezTo>
                    <a:pt x="554482" y="474472"/>
                    <a:pt x="551561" y="476250"/>
                    <a:pt x="548386" y="476250"/>
                  </a:cubicBezTo>
                  <a:lnTo>
                    <a:pt x="9271" y="476250"/>
                  </a:lnTo>
                  <a:cubicBezTo>
                    <a:pt x="6096" y="476250"/>
                    <a:pt x="3048" y="474472"/>
                    <a:pt x="1524" y="471678"/>
                  </a:cubicBezTo>
                  <a:cubicBezTo>
                    <a:pt x="0" y="468884"/>
                    <a:pt x="0" y="465455"/>
                    <a:pt x="1524" y="462661"/>
                  </a:cubicBezTo>
                  <a:moveTo>
                    <a:pt x="17018" y="471805"/>
                  </a:moveTo>
                  <a:lnTo>
                    <a:pt x="9271" y="467233"/>
                  </a:lnTo>
                  <a:lnTo>
                    <a:pt x="9271" y="458216"/>
                  </a:lnTo>
                  <a:lnTo>
                    <a:pt x="548386" y="458216"/>
                  </a:lnTo>
                  <a:lnTo>
                    <a:pt x="548386" y="467233"/>
                  </a:lnTo>
                  <a:lnTo>
                    <a:pt x="540639" y="471805"/>
                  </a:lnTo>
                  <a:lnTo>
                    <a:pt x="271018" y="13462"/>
                  </a:lnTo>
                  <a:lnTo>
                    <a:pt x="278765" y="8890"/>
                  </a:lnTo>
                  <a:lnTo>
                    <a:pt x="286512" y="13462"/>
                  </a:lnTo>
                  <a:lnTo>
                    <a:pt x="16891" y="471805"/>
                  </a:lnTo>
                  <a:close/>
                </a:path>
              </a:pathLst>
            </a:custGeom>
            <a:solidFill>
              <a:srgbClr val="49342C"/>
            </a:solidFill>
          </p:spPr>
          <p:txBody>
            <a:bodyPr/>
            <a:lstStyle/>
            <a:p>
              <a:endParaRPr lang="pl-PL"/>
            </a:p>
          </p:txBody>
        </p:sp>
      </p:grpSp>
      <p:sp>
        <p:nvSpPr>
          <p:cNvPr id="24" name="TextBox 24"/>
          <p:cNvSpPr txBox="1"/>
          <p:nvPr/>
        </p:nvSpPr>
        <p:spPr>
          <a:xfrm>
            <a:off x="4291456" y="3212495"/>
            <a:ext cx="1830593" cy="1282402"/>
          </a:xfrm>
          <a:prstGeom prst="rect">
            <a:avLst/>
          </a:prstGeom>
        </p:spPr>
        <p:txBody>
          <a:bodyPr lIns="0" tIns="0" rIns="0" bIns="0" rtlCol="0" anchor="t">
            <a:spAutoFit/>
          </a:bodyPr>
          <a:lstStyle/>
          <a:p>
            <a:pPr algn="l">
              <a:lnSpc>
                <a:spcPts val="1970"/>
              </a:lnSpc>
            </a:pPr>
            <a:r>
              <a:rPr lang="pl-PL" sz="1824" spc="91" dirty="0" err="1">
                <a:solidFill>
                  <a:srgbClr val="FEFEFE"/>
                </a:solidFill>
                <a:latin typeface="Sanchez"/>
              </a:rPr>
              <a:t>Attempt</a:t>
            </a:r>
            <a:r>
              <a:rPr lang="pl-PL" sz="1824" spc="91" dirty="0">
                <a:solidFill>
                  <a:srgbClr val="FEFEFE"/>
                </a:solidFill>
                <a:latin typeface="Sanchez"/>
              </a:rPr>
              <a:t> of </a:t>
            </a:r>
            <a:r>
              <a:rPr lang="pl-PL" sz="1824" spc="91" dirty="0" err="1">
                <a:solidFill>
                  <a:srgbClr val="FEFEFE"/>
                </a:solidFill>
                <a:latin typeface="Sanchez"/>
              </a:rPr>
              <a:t>solving</a:t>
            </a:r>
            <a:r>
              <a:rPr lang="pl-PL" sz="1824" spc="91" dirty="0">
                <a:solidFill>
                  <a:srgbClr val="FEFEFE"/>
                </a:solidFill>
                <a:latin typeface="Sanchez"/>
              </a:rPr>
              <a:t> the problem by the </a:t>
            </a:r>
            <a:r>
              <a:rPr lang="pl-PL" sz="1824" spc="91" dirty="0" err="1">
                <a:solidFill>
                  <a:srgbClr val="FEFEFE"/>
                </a:solidFill>
                <a:latin typeface="Sanchez"/>
              </a:rPr>
              <a:t>protagonist</a:t>
            </a:r>
            <a:endParaRPr lang="en-US" sz="1824" spc="91" dirty="0">
              <a:solidFill>
                <a:srgbClr val="FEFEFE"/>
              </a:solidFill>
              <a:latin typeface="Sanchez"/>
            </a:endParaRPr>
          </a:p>
        </p:txBody>
      </p:sp>
      <p:sp>
        <p:nvSpPr>
          <p:cNvPr id="25" name="TextBox 25"/>
          <p:cNvSpPr txBox="1"/>
          <p:nvPr/>
        </p:nvSpPr>
        <p:spPr>
          <a:xfrm>
            <a:off x="2726970" y="1903196"/>
            <a:ext cx="4473504" cy="795089"/>
          </a:xfrm>
          <a:prstGeom prst="rect">
            <a:avLst/>
          </a:prstGeom>
        </p:spPr>
        <p:txBody>
          <a:bodyPr lIns="0" tIns="0" rIns="0" bIns="0" rtlCol="0" anchor="t">
            <a:spAutoFit/>
          </a:bodyPr>
          <a:lstStyle/>
          <a:p>
            <a:pPr algn="l">
              <a:lnSpc>
                <a:spcPts val="3143"/>
              </a:lnSpc>
            </a:pPr>
            <a:r>
              <a:rPr lang="pl-PL" sz="2619" spc="130" dirty="0">
                <a:solidFill>
                  <a:srgbClr val="FEFEFE"/>
                </a:solidFill>
                <a:latin typeface="Sanchez"/>
              </a:rPr>
              <a:t>STORY PLAN</a:t>
            </a:r>
            <a:r>
              <a:rPr lang="en-US" sz="2619" spc="130" dirty="0">
                <a:solidFill>
                  <a:srgbClr val="FEFEFE"/>
                </a:solidFill>
                <a:latin typeface="Sanchez"/>
              </a:rPr>
              <a:t> N</a:t>
            </a:r>
            <a:r>
              <a:rPr lang="pl-PL" sz="2619" spc="130" dirty="0">
                <a:solidFill>
                  <a:srgbClr val="FEFEFE"/>
                </a:solidFill>
                <a:latin typeface="Sanchez"/>
              </a:rPr>
              <a:t>o.</a:t>
            </a:r>
            <a:r>
              <a:rPr lang="en-US" sz="2619" spc="130" dirty="0">
                <a:solidFill>
                  <a:srgbClr val="FEFEFE"/>
                </a:solidFill>
                <a:latin typeface="Sanchez"/>
              </a:rPr>
              <a:t> 1</a:t>
            </a:r>
          </a:p>
          <a:p>
            <a:pPr algn="l">
              <a:lnSpc>
                <a:spcPts val="3143"/>
              </a:lnSpc>
            </a:pPr>
            <a:endParaRPr lang="en-US" sz="2619" spc="130" dirty="0">
              <a:solidFill>
                <a:srgbClr val="FEFEFE"/>
              </a:solidFill>
              <a:latin typeface="Sanchez"/>
            </a:endParaRPr>
          </a:p>
        </p:txBody>
      </p:sp>
      <p:sp>
        <p:nvSpPr>
          <p:cNvPr id="26" name="TextBox 26"/>
          <p:cNvSpPr txBox="1"/>
          <p:nvPr/>
        </p:nvSpPr>
        <p:spPr>
          <a:xfrm>
            <a:off x="1121035" y="3380558"/>
            <a:ext cx="1943971" cy="1025922"/>
          </a:xfrm>
          <a:prstGeom prst="rect">
            <a:avLst/>
          </a:prstGeom>
        </p:spPr>
        <p:txBody>
          <a:bodyPr lIns="0" tIns="0" rIns="0" bIns="0" rtlCol="0" anchor="t">
            <a:spAutoFit/>
          </a:bodyPr>
          <a:lstStyle/>
          <a:p>
            <a:pPr algn="l">
              <a:lnSpc>
                <a:spcPts val="1995"/>
              </a:lnSpc>
            </a:pPr>
            <a:r>
              <a:rPr lang="pl-PL" sz="1847" spc="92" dirty="0" err="1">
                <a:solidFill>
                  <a:srgbClr val="FEFEFE"/>
                </a:solidFill>
                <a:latin typeface="Sanchez"/>
              </a:rPr>
              <a:t>Presenting</a:t>
            </a:r>
            <a:r>
              <a:rPr lang="pl-PL" sz="1847" spc="92" dirty="0">
                <a:solidFill>
                  <a:srgbClr val="FEFEFE"/>
                </a:solidFill>
                <a:latin typeface="Sanchez"/>
              </a:rPr>
              <a:t> the </a:t>
            </a:r>
            <a:r>
              <a:rPr lang="pl-PL" sz="1847" spc="92" dirty="0" err="1">
                <a:solidFill>
                  <a:srgbClr val="FEFEFE"/>
                </a:solidFill>
                <a:latin typeface="Sanchez"/>
              </a:rPr>
              <a:t>protagonist</a:t>
            </a:r>
            <a:r>
              <a:rPr lang="pl-PL" sz="1847" spc="92" dirty="0">
                <a:solidFill>
                  <a:srgbClr val="FEFEFE"/>
                </a:solidFill>
                <a:latin typeface="Sanchez"/>
              </a:rPr>
              <a:t> and </a:t>
            </a:r>
            <a:r>
              <a:rPr lang="pl-PL" sz="1847" spc="92" dirty="0" err="1">
                <a:solidFill>
                  <a:srgbClr val="FEFEFE"/>
                </a:solidFill>
                <a:latin typeface="Sanchez"/>
              </a:rPr>
              <a:t>their</a:t>
            </a:r>
            <a:r>
              <a:rPr lang="pl-PL" sz="1847" spc="92" dirty="0">
                <a:solidFill>
                  <a:srgbClr val="FEFEFE"/>
                </a:solidFill>
                <a:latin typeface="Sanchez"/>
              </a:rPr>
              <a:t> problem</a:t>
            </a:r>
            <a:endParaRPr lang="en-US" sz="1847" spc="92" dirty="0">
              <a:solidFill>
                <a:srgbClr val="FEFEFE"/>
              </a:solidFill>
              <a:latin typeface="Sanchez"/>
            </a:endParaRPr>
          </a:p>
        </p:txBody>
      </p:sp>
      <p:sp>
        <p:nvSpPr>
          <p:cNvPr id="27" name="TextBox 27"/>
          <p:cNvSpPr txBox="1"/>
          <p:nvPr/>
        </p:nvSpPr>
        <p:spPr>
          <a:xfrm>
            <a:off x="7121260" y="3247067"/>
            <a:ext cx="1926430" cy="769441"/>
          </a:xfrm>
          <a:prstGeom prst="rect">
            <a:avLst/>
          </a:prstGeom>
        </p:spPr>
        <p:txBody>
          <a:bodyPr lIns="0" tIns="0" rIns="0" bIns="0" rtlCol="0" anchor="t">
            <a:spAutoFit/>
          </a:bodyPr>
          <a:lstStyle/>
          <a:p>
            <a:pPr algn="l">
              <a:lnSpc>
                <a:spcPts val="1955"/>
              </a:lnSpc>
            </a:pPr>
            <a:r>
              <a:rPr lang="pl-PL" sz="1810" spc="90" dirty="0" err="1">
                <a:solidFill>
                  <a:srgbClr val="FEFEFE"/>
                </a:solidFill>
                <a:latin typeface="Sanchez"/>
              </a:rPr>
              <a:t>Solving</a:t>
            </a:r>
            <a:r>
              <a:rPr lang="pl-PL" sz="1810" spc="90" dirty="0">
                <a:solidFill>
                  <a:srgbClr val="FEFEFE"/>
                </a:solidFill>
                <a:latin typeface="Sanchez"/>
              </a:rPr>
              <a:t> the problem and </a:t>
            </a:r>
            <a:r>
              <a:rPr lang="pl-PL" sz="1810" spc="90" dirty="0" err="1">
                <a:solidFill>
                  <a:srgbClr val="FEFEFE"/>
                </a:solidFill>
                <a:latin typeface="Sanchez"/>
              </a:rPr>
              <a:t>conclusion</a:t>
            </a:r>
            <a:endParaRPr lang="en-US" sz="1810" spc="90" dirty="0">
              <a:solidFill>
                <a:srgbClr val="FEFEFE"/>
              </a:solidFill>
              <a:latin typeface="Sanchez"/>
            </a:endParaRP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557</Words>
  <Application>Microsoft Office PowerPoint</Application>
  <PresentationFormat>Custom</PresentationFormat>
  <Paragraphs>100</Paragraphs>
  <Slides>24</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Merriweather Bold</vt:lpstr>
      <vt:lpstr>HK Grotesk Bold</vt:lpstr>
      <vt:lpstr>Rajdhani Bold Bold</vt:lpstr>
      <vt:lpstr>HK Grotesk</vt:lpstr>
      <vt:lpstr>Open Sans Bold</vt:lpstr>
      <vt:lpstr>Open Sans</vt:lpstr>
      <vt:lpstr>HK Grotesk Light</vt:lpstr>
      <vt:lpstr>Sanchez</vt:lpstr>
      <vt:lpstr>Arial</vt:lpstr>
      <vt:lpstr>Calibri</vt:lpstr>
      <vt:lpstr>Glegoo Bold</vt:lpstr>
      <vt:lpstr>League Spartan</vt:lpstr>
      <vt:lpstr>DM Serif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Małe ojczyzny.odp</dc:title>
  <dc:creator>Dorota Lachowska</dc:creator>
  <cp:lastModifiedBy>Gumienniak, Agata</cp:lastModifiedBy>
  <cp:revision>6</cp:revision>
  <dcterms:created xsi:type="dcterms:W3CDTF">2006-08-16T00:00:00Z</dcterms:created>
  <dcterms:modified xsi:type="dcterms:W3CDTF">2023-08-03T15:31:46Z</dcterms:modified>
  <dc:identifier>DAFobGU-fLo</dc:identifier>
</cp:coreProperties>
</file>