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HK Grotesk Light" panose="020B0604020202020204" charset="0"/>
      <p:regular r:id="rId29"/>
    </p:embeddedFont>
    <p:embeddedFont>
      <p:font typeface="HK Grotesk Medium" panose="020B0604020202020204" charset="0"/>
      <p:regular r:id="rId30"/>
    </p:embeddedFont>
    <p:embeddedFont>
      <p:font typeface="League Spartan" panose="020B0604020202020204" charset="0"/>
      <p:regular r:id="rId31"/>
    </p:embeddedFont>
    <p:embeddedFont>
      <p:font typeface="Libre Baskerville" panose="02000000000000000000" pitchFamily="2" charset="0"/>
      <p:regular r:id="rId32"/>
      <p:bold r:id="rId33"/>
      <p:italic r:id="rId34"/>
    </p:embeddedFont>
    <p:embeddedFont>
      <p:font typeface="Merriweather Bold" panose="020B0604020202020204" charset="0"/>
      <p:regular r:id="rId35"/>
    </p:embeddedFont>
    <p:embeddedFont>
      <p:font typeface="Open Sans" panose="020B0606030504020204" pitchFamily="34" charset="0"/>
      <p:regular r:id="rId36"/>
      <p:bold r:id="rId37"/>
      <p:italic r:id="rId38"/>
      <p:boldItalic r:id="rId39"/>
    </p:embeddedFont>
    <p:embeddedFont>
      <p:font typeface="Sanchez"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10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Fare clic per modificare lo stile del titolo Master</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Fare clic per modificare gli stili di testo Master</a:t>
            </a:r>
          </a:p>
          <a:p>
            <a:pPr lvl="1"/>
            <a:r>
              <a:rPr lang="en-US"/>
              <a:t>Secondo livello</a:t>
            </a:r>
          </a:p>
          <a:p>
            <a:pPr lvl="2"/>
            <a:r>
              <a:rPr lang="en-US"/>
              <a:t>Terzo livello</a:t>
            </a:r>
          </a:p>
          <a:p>
            <a:pPr lvl="3"/>
            <a:r>
              <a:rPr lang="en-US"/>
              <a:t>Quarto livello</a:t>
            </a:r>
          </a:p>
          <a:p>
            <a:pPr lvl="4"/>
            <a:r>
              <a:rPr lang="en-US"/>
              <a:t>Quinto livello</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4321"/>
            <a:ext cx="18288000" cy="9107123"/>
            <a:chOff x="0" y="0"/>
            <a:chExt cx="24384000" cy="12142831"/>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6197980" cy="3931570"/>
            </a:xfrm>
            <a:prstGeom prst="rect">
              <a:avLst/>
            </a:prstGeom>
          </p:spPr>
        </p:pic>
        <p:sp>
          <p:nvSpPr>
            <p:cNvPr id="4" name="AutoShape 4"/>
            <p:cNvSpPr/>
            <p:nvPr/>
          </p:nvSpPr>
          <p:spPr>
            <a:xfrm>
              <a:off x="0" y="4105631"/>
              <a:ext cx="16197980" cy="3931570"/>
            </a:xfrm>
            <a:prstGeom prst="rect">
              <a:avLst/>
            </a:prstGeom>
            <a:solidFill>
              <a:srgbClr val="F8D7CD"/>
            </a:solidFill>
          </p:spPr>
          <p:txBody>
            <a:bodyPr/>
            <a:lstStyle/>
            <a:p>
              <a:endParaRPr lang="pl-PL"/>
            </a:p>
          </p:txBody>
        </p:sp>
        <p:pic>
          <p:nvPicPr>
            <p:cNvPr id="5"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372041" y="0"/>
              <a:ext cx="8011959" cy="8037200"/>
            </a:xfrm>
            <a:prstGeom prst="rect">
              <a:avLst/>
            </a:prstGeom>
          </p:spPr>
        </p:pic>
        <p:sp>
          <p:nvSpPr>
            <p:cNvPr id="6" name="AutoShape 6"/>
            <p:cNvSpPr/>
            <p:nvPr/>
          </p:nvSpPr>
          <p:spPr>
            <a:xfrm>
              <a:off x="0" y="8211261"/>
              <a:ext cx="8011959" cy="3931570"/>
            </a:xfrm>
            <a:prstGeom prst="rect">
              <a:avLst/>
            </a:prstGeom>
            <a:solidFill>
              <a:srgbClr val="FFFFFF"/>
            </a:solidFill>
          </p:spPr>
          <p:txBody>
            <a:bodyPr/>
            <a:lstStyle/>
            <a:p>
              <a:endParaRPr lang="pl-PL"/>
            </a:p>
          </p:txBody>
        </p:sp>
        <p:sp>
          <p:nvSpPr>
            <p:cNvPr id="7" name="AutoShape 7"/>
            <p:cNvSpPr/>
            <p:nvPr/>
          </p:nvSpPr>
          <p:spPr>
            <a:xfrm>
              <a:off x="8186020" y="8211261"/>
              <a:ext cx="8011959" cy="3931570"/>
            </a:xfrm>
            <a:prstGeom prst="rect">
              <a:avLst/>
            </a:prstGeom>
            <a:solidFill>
              <a:srgbClr val="FFFFFF"/>
            </a:solidFill>
          </p:spPr>
          <p:txBody>
            <a:bodyPr/>
            <a:lstStyle/>
            <a:p>
              <a:endParaRPr lang="pl-PL"/>
            </a:p>
          </p:txBody>
        </p:sp>
        <p:sp>
          <p:nvSpPr>
            <p:cNvPr id="8" name="AutoShape 8"/>
            <p:cNvSpPr/>
            <p:nvPr/>
          </p:nvSpPr>
          <p:spPr>
            <a:xfrm>
              <a:off x="16372041" y="8211261"/>
              <a:ext cx="8011959" cy="3931570"/>
            </a:xfrm>
            <a:prstGeom prst="rect">
              <a:avLst/>
            </a:prstGeom>
            <a:solidFill>
              <a:srgbClr val="FFFFFF"/>
            </a:solidFill>
          </p:spPr>
          <p:txBody>
            <a:bodyPr/>
            <a:lstStyle/>
            <a:p>
              <a:endParaRPr lang="pl-PL"/>
            </a:p>
          </p:txBody>
        </p:sp>
      </p:grpSp>
      <p:sp>
        <p:nvSpPr>
          <p:cNvPr id="9" name="Freeform 9"/>
          <p:cNvSpPr/>
          <p:nvPr/>
        </p:nvSpPr>
        <p:spPr>
          <a:xfrm>
            <a:off x="8316912" y="6256680"/>
            <a:ext cx="1654176" cy="1558158"/>
          </a:xfrm>
          <a:custGeom>
            <a:avLst/>
            <a:gdLst/>
            <a:ahLst/>
            <a:cxnLst/>
            <a:rect l="l" t="t" r="r" b="b"/>
            <a:pathLst>
              <a:path w="1654176" h="1558158">
                <a:moveTo>
                  <a:pt x="0" y="0"/>
                </a:moveTo>
                <a:lnTo>
                  <a:pt x="1654176" y="0"/>
                </a:lnTo>
                <a:lnTo>
                  <a:pt x="1654176" y="1558158"/>
                </a:lnTo>
                <a:lnTo>
                  <a:pt x="0" y="155815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10" name="Freeform 10"/>
          <p:cNvSpPr/>
          <p:nvPr/>
        </p:nvSpPr>
        <p:spPr>
          <a:xfrm>
            <a:off x="13887816" y="6256680"/>
            <a:ext cx="2841187" cy="1146589"/>
          </a:xfrm>
          <a:custGeom>
            <a:avLst/>
            <a:gdLst/>
            <a:ahLst/>
            <a:cxnLst/>
            <a:rect l="l" t="t" r="r" b="b"/>
            <a:pathLst>
              <a:path w="2841187" h="1146589">
                <a:moveTo>
                  <a:pt x="0" y="0"/>
                </a:moveTo>
                <a:lnTo>
                  <a:pt x="2841186" y="0"/>
                </a:lnTo>
                <a:lnTo>
                  <a:pt x="2841186" y="1146588"/>
                </a:lnTo>
                <a:lnTo>
                  <a:pt x="0" y="1146588"/>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pl-PL"/>
          </a:p>
        </p:txBody>
      </p:sp>
      <p:grpSp>
        <p:nvGrpSpPr>
          <p:cNvPr id="11" name="Group 11"/>
          <p:cNvGrpSpPr/>
          <p:nvPr/>
        </p:nvGrpSpPr>
        <p:grpSpPr>
          <a:xfrm>
            <a:off x="0" y="8227019"/>
            <a:ext cx="18288000" cy="2059981"/>
            <a:chOff x="0" y="0"/>
            <a:chExt cx="4816593" cy="542546"/>
          </a:xfrm>
        </p:grpSpPr>
        <p:sp>
          <p:nvSpPr>
            <p:cNvPr id="12" name="Freeform 12"/>
            <p:cNvSpPr/>
            <p:nvPr/>
          </p:nvSpPr>
          <p:spPr>
            <a:xfrm>
              <a:off x="0" y="0"/>
              <a:ext cx="4816592" cy="542546"/>
            </a:xfrm>
            <a:custGeom>
              <a:avLst/>
              <a:gdLst/>
              <a:ahLst/>
              <a:cxnLst/>
              <a:rect l="l" t="t" r="r" b="b"/>
              <a:pathLst>
                <a:path w="4816592" h="542546">
                  <a:moveTo>
                    <a:pt x="0" y="0"/>
                  </a:moveTo>
                  <a:lnTo>
                    <a:pt x="4816592" y="0"/>
                  </a:lnTo>
                  <a:lnTo>
                    <a:pt x="4816592" y="542546"/>
                  </a:lnTo>
                  <a:lnTo>
                    <a:pt x="0" y="542546"/>
                  </a:lnTo>
                  <a:close/>
                </a:path>
              </a:pathLst>
            </a:custGeom>
            <a:solidFill>
              <a:srgbClr val="D45561"/>
            </a:solidFill>
          </p:spPr>
          <p:txBody>
            <a:bodyPr/>
            <a:lstStyle/>
            <a:p>
              <a:endParaRPr lang="pl-PL"/>
            </a:p>
          </p:txBody>
        </p:sp>
        <p:sp>
          <p:nvSpPr>
            <p:cNvPr id="13" name="TextBox 13"/>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sp>
        <p:nvSpPr>
          <p:cNvPr id="14" name="Freeform 14"/>
          <p:cNvSpPr/>
          <p:nvPr/>
        </p:nvSpPr>
        <p:spPr>
          <a:xfrm>
            <a:off x="1874422" y="8705082"/>
            <a:ext cx="4789006" cy="1094011"/>
          </a:xfrm>
          <a:custGeom>
            <a:avLst/>
            <a:gdLst/>
            <a:ahLst/>
            <a:cxnLst/>
            <a:rect l="l" t="t" r="r" b="b"/>
            <a:pathLst>
              <a:path w="4789006" h="1094011">
                <a:moveTo>
                  <a:pt x="0" y="0"/>
                </a:moveTo>
                <a:lnTo>
                  <a:pt x="4789006" y="0"/>
                </a:lnTo>
                <a:lnTo>
                  <a:pt x="4789006" y="1094011"/>
                </a:lnTo>
                <a:lnTo>
                  <a:pt x="0" y="1094011"/>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15" name="Freeform 15"/>
          <p:cNvSpPr/>
          <p:nvPr/>
        </p:nvSpPr>
        <p:spPr>
          <a:xfrm>
            <a:off x="1444160" y="6256680"/>
            <a:ext cx="4115880" cy="1146589"/>
          </a:xfrm>
          <a:custGeom>
            <a:avLst/>
            <a:gdLst/>
            <a:ahLst/>
            <a:cxnLst/>
            <a:rect l="l" t="t" r="r" b="b"/>
            <a:pathLst>
              <a:path w="4115880" h="1146589">
                <a:moveTo>
                  <a:pt x="0" y="0"/>
                </a:moveTo>
                <a:lnTo>
                  <a:pt x="4115880" y="0"/>
                </a:lnTo>
                <a:lnTo>
                  <a:pt x="4115880" y="1146588"/>
                </a:lnTo>
                <a:lnTo>
                  <a:pt x="0" y="1146588"/>
                </a:lnTo>
                <a:lnTo>
                  <a:pt x="0" y="0"/>
                </a:lnTo>
                <a:close/>
              </a:path>
            </a:pathLst>
          </a:custGeom>
          <a:blipFill>
            <a:blip r:embed="rId7"/>
            <a:stretch>
              <a:fillRect/>
            </a:stretch>
          </a:blipFill>
        </p:spPr>
        <p:txBody>
          <a:bodyPr/>
          <a:lstStyle/>
          <a:p>
            <a:endParaRPr lang="pl-PL"/>
          </a:p>
        </p:txBody>
      </p:sp>
      <p:sp>
        <p:nvSpPr>
          <p:cNvPr id="16" name="Freeform 16"/>
          <p:cNvSpPr/>
          <p:nvPr/>
        </p:nvSpPr>
        <p:spPr>
          <a:xfrm>
            <a:off x="11021853" y="8686977"/>
            <a:ext cx="5731926" cy="1130220"/>
          </a:xfrm>
          <a:custGeom>
            <a:avLst/>
            <a:gdLst/>
            <a:ahLst/>
            <a:cxnLst/>
            <a:rect l="l" t="t" r="r" b="b"/>
            <a:pathLst>
              <a:path w="5731926" h="1130220">
                <a:moveTo>
                  <a:pt x="0" y="0"/>
                </a:moveTo>
                <a:lnTo>
                  <a:pt x="5731926" y="0"/>
                </a:lnTo>
                <a:lnTo>
                  <a:pt x="5731926" y="1130220"/>
                </a:lnTo>
                <a:lnTo>
                  <a:pt x="0" y="1130220"/>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pl-PL"/>
          </a:p>
        </p:txBody>
      </p:sp>
      <p:grpSp>
        <p:nvGrpSpPr>
          <p:cNvPr id="17" name="Group 17"/>
          <p:cNvGrpSpPr/>
          <p:nvPr/>
        </p:nvGrpSpPr>
        <p:grpSpPr>
          <a:xfrm>
            <a:off x="12292034" y="5110627"/>
            <a:ext cx="4074053" cy="665614"/>
            <a:chOff x="0" y="0"/>
            <a:chExt cx="1073002" cy="175306"/>
          </a:xfrm>
        </p:grpSpPr>
        <p:sp>
          <p:nvSpPr>
            <p:cNvPr id="18" name="Freeform 18"/>
            <p:cNvSpPr/>
            <p:nvPr/>
          </p:nvSpPr>
          <p:spPr>
            <a:xfrm>
              <a:off x="0" y="0"/>
              <a:ext cx="1073002" cy="175306"/>
            </a:xfrm>
            <a:custGeom>
              <a:avLst/>
              <a:gdLst/>
              <a:ahLst/>
              <a:cxnLst/>
              <a:rect l="l" t="t" r="r" b="b"/>
              <a:pathLst>
                <a:path w="1073002" h="175306">
                  <a:moveTo>
                    <a:pt x="0" y="0"/>
                  </a:moveTo>
                  <a:lnTo>
                    <a:pt x="1073002" y="0"/>
                  </a:lnTo>
                  <a:lnTo>
                    <a:pt x="1073002" y="175306"/>
                  </a:lnTo>
                  <a:lnTo>
                    <a:pt x="0" y="175306"/>
                  </a:lnTo>
                  <a:close/>
                </a:path>
              </a:pathLst>
            </a:custGeom>
            <a:solidFill>
              <a:srgbClr val="49342C"/>
            </a:solidFill>
          </p:spPr>
          <p:txBody>
            <a:bodyPr/>
            <a:lstStyle/>
            <a:p>
              <a:endParaRPr lang="pl-PL"/>
            </a:p>
          </p:txBody>
        </p:sp>
        <p:sp>
          <p:nvSpPr>
            <p:cNvPr id="19" name="TextBox 19"/>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sp>
        <p:nvSpPr>
          <p:cNvPr id="20" name="TextBox 20"/>
          <p:cNvSpPr txBox="1"/>
          <p:nvPr/>
        </p:nvSpPr>
        <p:spPr>
          <a:xfrm>
            <a:off x="1028700" y="2921695"/>
            <a:ext cx="10721486" cy="2432012"/>
          </a:xfrm>
          <a:prstGeom prst="rect">
            <a:avLst/>
          </a:prstGeom>
        </p:spPr>
        <p:txBody>
          <a:bodyPr lIns="0" tIns="0" rIns="0" bIns="0" rtlCol="0" anchor="t">
            <a:spAutoFit/>
          </a:bodyPr>
          <a:lstStyle/>
          <a:p>
            <a:pPr algn="ctr">
              <a:lnSpc>
                <a:spcPts val="9262"/>
              </a:lnSpc>
            </a:pPr>
            <a:r>
              <a:rPr lang="pl-PL" sz="4654" spc="-186" dirty="0">
                <a:solidFill>
                  <a:srgbClr val="0E2C8E"/>
                </a:solidFill>
                <a:latin typeface="Sanchez"/>
              </a:rPr>
              <a:t>PICCOLA GRANDE STORIA</a:t>
            </a:r>
            <a:endParaRPr lang="en-US" sz="4654" spc="-186" dirty="0">
              <a:solidFill>
                <a:srgbClr val="0E2C8E"/>
              </a:solidFill>
              <a:latin typeface="Sanchez"/>
            </a:endParaRPr>
          </a:p>
          <a:p>
            <a:pPr algn="ctr">
              <a:lnSpc>
                <a:spcPts val="4976"/>
              </a:lnSpc>
            </a:pPr>
            <a:r>
              <a:rPr lang="en-US" sz="3554" spc="-142" dirty="0">
                <a:solidFill>
                  <a:srgbClr val="0E2C8E"/>
                </a:solidFill>
                <a:latin typeface="Sanchez"/>
              </a:rPr>
              <a:t>Come parlare di eventi storici importanti, da una prospettiva individuale?</a:t>
            </a:r>
          </a:p>
        </p:txBody>
      </p:sp>
      <p:sp>
        <p:nvSpPr>
          <p:cNvPr id="21" name="TextBox 21"/>
          <p:cNvSpPr txBox="1"/>
          <p:nvPr/>
        </p:nvSpPr>
        <p:spPr>
          <a:xfrm>
            <a:off x="12462661" y="5297537"/>
            <a:ext cx="2499052" cy="957955"/>
          </a:xfrm>
          <a:prstGeom prst="rect">
            <a:avLst/>
          </a:prstGeom>
        </p:spPr>
        <p:txBody>
          <a:bodyPr lIns="0" tIns="0" rIns="0" bIns="0" rtlCol="0" anchor="t">
            <a:spAutoFit/>
          </a:bodyPr>
          <a:lstStyle/>
          <a:p>
            <a:pPr algn="ctr" rtl="0">
              <a:spcBef>
                <a:spcPts val="0"/>
              </a:spcBef>
              <a:spcAft>
                <a:spcPts val="0"/>
              </a:spcAft>
            </a:pPr>
            <a:r>
              <a:rPr lang="en-US" sz="1800" b="0" i="0" u="none" strike="noStrike" dirty="0">
                <a:solidFill>
                  <a:srgbClr val="FEFEFE"/>
                </a:solidFill>
                <a:effectLst/>
                <a:latin typeface="Sanchez" panose="020B0604020202020204" charset="-18"/>
              </a:rPr>
              <a:t>M2W2-M01</a:t>
            </a:r>
            <a:endParaRPr lang="en-US" sz="2400" b="0" dirty="0">
              <a:effectLst/>
            </a:endParaRPr>
          </a:p>
          <a:p>
            <a:br>
              <a:rPr lang="en-US" sz="2400" dirty="0"/>
            </a:br>
            <a:endParaRPr lang="en-US" sz="2025" spc="101" dirty="0">
              <a:solidFill>
                <a:srgbClr val="FEFEFE"/>
              </a:solidFill>
              <a:latin typeface="Sanchez"/>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0" y="3373337"/>
            <a:ext cx="18799226" cy="9525"/>
          </a:xfrm>
          <a:prstGeom prst="rect">
            <a:avLst/>
          </a:prstGeom>
          <a:solidFill>
            <a:srgbClr val="131114"/>
          </a:solidFill>
        </p:spPr>
        <p:txBody>
          <a:bodyPr/>
          <a:lstStyle/>
          <a:p>
            <a:endParaRPr lang="pl-PL"/>
          </a:p>
        </p:txBody>
      </p:sp>
      <p:sp>
        <p:nvSpPr>
          <p:cNvPr id="3" name="AutoShape 3"/>
          <p:cNvSpPr/>
          <p:nvPr/>
        </p:nvSpPr>
        <p:spPr>
          <a:xfrm>
            <a:off x="7543945" y="3373337"/>
            <a:ext cx="9576" cy="6913663"/>
          </a:xfrm>
          <a:prstGeom prst="rect">
            <a:avLst/>
          </a:prstGeom>
          <a:solidFill>
            <a:srgbClr val="131114"/>
          </a:solidFill>
        </p:spPr>
        <p:txBody>
          <a:bodyPr/>
          <a:lstStyle/>
          <a:p>
            <a:endParaRPr lang="pl-PL"/>
          </a:p>
        </p:txBody>
      </p:sp>
      <p:sp>
        <p:nvSpPr>
          <p:cNvPr id="4" name="AutoShape 4"/>
          <p:cNvSpPr/>
          <p:nvPr/>
        </p:nvSpPr>
        <p:spPr>
          <a:xfrm>
            <a:off x="0" y="5632888"/>
            <a:ext cx="7553520" cy="9525"/>
          </a:xfrm>
          <a:prstGeom prst="rect">
            <a:avLst/>
          </a:prstGeom>
          <a:solidFill>
            <a:srgbClr val="131114"/>
          </a:solidFill>
        </p:spPr>
        <p:txBody>
          <a:bodyPr/>
          <a:lstStyle/>
          <a:p>
            <a:endParaRPr lang="pl-PL"/>
          </a:p>
        </p:txBody>
      </p:sp>
      <p:sp>
        <p:nvSpPr>
          <p:cNvPr id="5" name="AutoShape 5"/>
          <p:cNvSpPr/>
          <p:nvPr/>
        </p:nvSpPr>
        <p:spPr>
          <a:xfrm>
            <a:off x="0" y="7892438"/>
            <a:ext cx="7553520" cy="9525"/>
          </a:xfrm>
          <a:prstGeom prst="rect">
            <a:avLst/>
          </a:prstGeom>
          <a:solidFill>
            <a:srgbClr val="131114"/>
          </a:solidFill>
        </p:spPr>
        <p:txBody>
          <a:bodyPr/>
          <a:lstStyle/>
          <a:p>
            <a:endParaRPr lang="pl-PL"/>
          </a:p>
        </p:txBody>
      </p:sp>
      <p:sp>
        <p:nvSpPr>
          <p:cNvPr id="6" name="Freeform 6"/>
          <p:cNvSpPr/>
          <p:nvPr/>
        </p:nvSpPr>
        <p:spPr>
          <a:xfrm>
            <a:off x="7415463" y="3424300"/>
            <a:ext cx="10872537" cy="6827375"/>
          </a:xfrm>
          <a:custGeom>
            <a:avLst/>
            <a:gdLst/>
            <a:ahLst/>
            <a:cxnLst/>
            <a:rect l="l" t="t" r="r" b="b"/>
            <a:pathLst>
              <a:path w="10872537" h="6827375">
                <a:moveTo>
                  <a:pt x="0" y="0"/>
                </a:moveTo>
                <a:lnTo>
                  <a:pt x="10872537" y="0"/>
                </a:lnTo>
                <a:lnTo>
                  <a:pt x="10872537" y="6827375"/>
                </a:lnTo>
                <a:lnTo>
                  <a:pt x="0" y="6827375"/>
                </a:lnTo>
                <a:lnTo>
                  <a:pt x="0" y="0"/>
                </a:lnTo>
                <a:close/>
              </a:path>
            </a:pathLst>
          </a:custGeom>
          <a:blipFill>
            <a:blip r:embed="rId2"/>
            <a:stretch>
              <a:fillRect/>
            </a:stretch>
          </a:blipFill>
        </p:spPr>
        <p:txBody>
          <a:bodyPr/>
          <a:lstStyle/>
          <a:p>
            <a:endParaRPr lang="pl-PL"/>
          </a:p>
        </p:txBody>
      </p:sp>
      <p:sp>
        <p:nvSpPr>
          <p:cNvPr id="7" name="TextBox 7"/>
          <p:cNvSpPr txBox="1"/>
          <p:nvPr/>
        </p:nvSpPr>
        <p:spPr>
          <a:xfrm>
            <a:off x="4244189" y="1681392"/>
            <a:ext cx="11640427" cy="1224067"/>
          </a:xfrm>
          <a:prstGeom prst="rect">
            <a:avLst/>
          </a:prstGeom>
        </p:spPr>
        <p:txBody>
          <a:bodyPr lIns="0" tIns="0" rIns="0" bIns="0" rtlCol="0" anchor="t">
            <a:spAutoFit/>
          </a:bodyPr>
          <a:lstStyle/>
          <a:p>
            <a:pPr>
              <a:lnSpc>
                <a:spcPts val="9496"/>
              </a:lnSpc>
            </a:pPr>
            <a:r>
              <a:rPr lang="pl-PL" sz="8633" dirty="0">
                <a:solidFill>
                  <a:srgbClr val="131114"/>
                </a:solidFill>
                <a:latin typeface="Sanchez"/>
              </a:rPr>
              <a:t>Unione di Lublino </a:t>
            </a:r>
            <a:r>
              <a:rPr lang="en-US" sz="8633" dirty="0">
                <a:solidFill>
                  <a:srgbClr val="131114"/>
                </a:solidFill>
                <a:latin typeface="Sanchez"/>
              </a:rPr>
              <a:t>1569</a:t>
            </a:r>
          </a:p>
        </p:txBody>
      </p:sp>
      <p:sp>
        <p:nvSpPr>
          <p:cNvPr id="8" name="TextBox 8"/>
          <p:cNvSpPr txBox="1"/>
          <p:nvPr/>
        </p:nvSpPr>
        <p:spPr>
          <a:xfrm>
            <a:off x="1672665" y="4353958"/>
            <a:ext cx="4729288" cy="414655"/>
          </a:xfrm>
          <a:prstGeom prst="rect">
            <a:avLst/>
          </a:prstGeom>
        </p:spPr>
        <p:txBody>
          <a:bodyPr lIns="0" tIns="0" rIns="0" bIns="0" rtlCol="0" anchor="t">
            <a:spAutoFit/>
          </a:bodyPr>
          <a:lstStyle/>
          <a:p>
            <a:pPr algn="ctr">
              <a:lnSpc>
                <a:spcPts val="3380"/>
              </a:lnSpc>
            </a:pPr>
            <a:r>
              <a:rPr lang="en-US" sz="2600" dirty="0">
                <a:solidFill>
                  <a:srgbClr val="131114"/>
                </a:solidFill>
                <a:latin typeface="Sanchez"/>
              </a:rPr>
              <a:t>CONTESTO</a:t>
            </a:r>
          </a:p>
        </p:txBody>
      </p:sp>
      <p:sp>
        <p:nvSpPr>
          <p:cNvPr id="9" name="TextBox 9"/>
          <p:cNvSpPr txBox="1"/>
          <p:nvPr/>
        </p:nvSpPr>
        <p:spPr>
          <a:xfrm>
            <a:off x="1672665" y="6621135"/>
            <a:ext cx="4729288" cy="414655"/>
          </a:xfrm>
          <a:prstGeom prst="rect">
            <a:avLst/>
          </a:prstGeom>
        </p:spPr>
        <p:txBody>
          <a:bodyPr lIns="0" tIns="0" rIns="0" bIns="0" rtlCol="0" anchor="t">
            <a:spAutoFit/>
          </a:bodyPr>
          <a:lstStyle/>
          <a:p>
            <a:pPr algn="ctr">
              <a:lnSpc>
                <a:spcPts val="3380"/>
              </a:lnSpc>
            </a:pPr>
            <a:r>
              <a:rPr lang="pl-PL" sz="2600" dirty="0">
                <a:solidFill>
                  <a:srgbClr val="131114"/>
                </a:solidFill>
                <a:latin typeface="Sanchez"/>
              </a:rPr>
              <a:t>PERSONAGGI</a:t>
            </a:r>
            <a:endParaRPr lang="en-US" sz="2600" dirty="0">
              <a:solidFill>
                <a:srgbClr val="131114"/>
              </a:solidFill>
              <a:latin typeface="Sanchez"/>
            </a:endParaRPr>
          </a:p>
        </p:txBody>
      </p:sp>
      <p:sp>
        <p:nvSpPr>
          <p:cNvPr id="10" name="TextBox 10"/>
          <p:cNvSpPr txBox="1"/>
          <p:nvPr/>
        </p:nvSpPr>
        <p:spPr>
          <a:xfrm>
            <a:off x="1672665" y="8880538"/>
            <a:ext cx="4729288" cy="414655"/>
          </a:xfrm>
          <a:prstGeom prst="rect">
            <a:avLst/>
          </a:prstGeom>
        </p:spPr>
        <p:txBody>
          <a:bodyPr lIns="0" tIns="0" rIns="0" bIns="0" rtlCol="0" anchor="t">
            <a:spAutoFit/>
          </a:bodyPr>
          <a:lstStyle/>
          <a:p>
            <a:pPr algn="ctr">
              <a:lnSpc>
                <a:spcPts val="3380"/>
              </a:lnSpc>
            </a:pPr>
            <a:r>
              <a:rPr lang="pl-PL" sz="2600" dirty="0">
                <a:solidFill>
                  <a:srgbClr val="131114"/>
                </a:solidFill>
                <a:latin typeface="Sanchez"/>
              </a:rPr>
              <a:t>CORSO DEGLI EVENTI</a:t>
            </a:r>
            <a:endParaRPr lang="en-US" sz="2600" dirty="0">
              <a:solidFill>
                <a:srgbClr val="131114"/>
              </a:solidFill>
              <a:latin typeface="Sanchez"/>
            </a:endParaRPr>
          </a:p>
        </p:txBody>
      </p:sp>
      <p:sp>
        <p:nvSpPr>
          <p:cNvPr id="11" name="Freeform 11"/>
          <p:cNvSpPr/>
          <p:nvPr/>
        </p:nvSpPr>
        <p:spPr>
          <a:xfrm>
            <a:off x="649425" y="403559"/>
            <a:ext cx="5226282" cy="1192108"/>
          </a:xfrm>
          <a:custGeom>
            <a:avLst/>
            <a:gdLst/>
            <a:ahLst/>
            <a:cxnLst/>
            <a:rect l="l" t="t" r="r" b="b"/>
            <a:pathLst>
              <a:path w="5226282" h="1192108">
                <a:moveTo>
                  <a:pt x="0" y="0"/>
                </a:moveTo>
                <a:lnTo>
                  <a:pt x="5226282" y="0"/>
                </a:lnTo>
                <a:lnTo>
                  <a:pt x="5226282" y="1192108"/>
                </a:lnTo>
                <a:lnTo>
                  <a:pt x="0" y="119210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1414625" y="0"/>
            <a:ext cx="9543" cy="10287000"/>
          </a:xfrm>
          <a:prstGeom prst="rect">
            <a:avLst/>
          </a:prstGeom>
          <a:solidFill>
            <a:srgbClr val="131114"/>
          </a:solidFill>
        </p:spPr>
        <p:txBody>
          <a:bodyPr/>
          <a:lstStyle/>
          <a:p>
            <a:endParaRPr lang="pl-PL"/>
          </a:p>
        </p:txBody>
      </p:sp>
      <p:sp>
        <p:nvSpPr>
          <p:cNvPr id="3" name="AutoShape 3"/>
          <p:cNvSpPr/>
          <p:nvPr/>
        </p:nvSpPr>
        <p:spPr>
          <a:xfrm>
            <a:off x="1414625" y="5380685"/>
            <a:ext cx="17291705" cy="9525"/>
          </a:xfrm>
          <a:prstGeom prst="rect">
            <a:avLst/>
          </a:prstGeom>
          <a:solidFill>
            <a:srgbClr val="131114"/>
          </a:solidFill>
        </p:spPr>
        <p:txBody>
          <a:bodyPr/>
          <a:lstStyle/>
          <a:p>
            <a:endParaRPr lang="pl-PL"/>
          </a:p>
        </p:txBody>
      </p:sp>
      <p:sp>
        <p:nvSpPr>
          <p:cNvPr id="4" name="AutoShape 4"/>
          <p:cNvSpPr/>
          <p:nvPr/>
        </p:nvSpPr>
        <p:spPr>
          <a:xfrm>
            <a:off x="3388496" y="5057263"/>
            <a:ext cx="10108" cy="646846"/>
          </a:xfrm>
          <a:prstGeom prst="rect">
            <a:avLst/>
          </a:prstGeom>
          <a:solidFill>
            <a:srgbClr val="131114"/>
          </a:solidFill>
        </p:spPr>
        <p:txBody>
          <a:bodyPr/>
          <a:lstStyle/>
          <a:p>
            <a:endParaRPr lang="pl-PL"/>
          </a:p>
        </p:txBody>
      </p:sp>
      <p:sp>
        <p:nvSpPr>
          <p:cNvPr id="5" name="AutoShape 5"/>
          <p:cNvSpPr/>
          <p:nvPr/>
        </p:nvSpPr>
        <p:spPr>
          <a:xfrm>
            <a:off x="6583065" y="5057263"/>
            <a:ext cx="10108" cy="646846"/>
          </a:xfrm>
          <a:prstGeom prst="rect">
            <a:avLst/>
          </a:prstGeom>
          <a:solidFill>
            <a:srgbClr val="131114"/>
          </a:solidFill>
        </p:spPr>
        <p:txBody>
          <a:bodyPr/>
          <a:lstStyle/>
          <a:p>
            <a:endParaRPr lang="pl-PL"/>
          </a:p>
        </p:txBody>
      </p:sp>
      <p:sp>
        <p:nvSpPr>
          <p:cNvPr id="6" name="AutoShape 6"/>
          <p:cNvSpPr/>
          <p:nvPr/>
        </p:nvSpPr>
        <p:spPr>
          <a:xfrm>
            <a:off x="9787742" y="24268"/>
            <a:ext cx="9622" cy="5679840"/>
          </a:xfrm>
          <a:prstGeom prst="rect">
            <a:avLst/>
          </a:prstGeom>
          <a:solidFill>
            <a:srgbClr val="131114"/>
          </a:solidFill>
        </p:spPr>
        <p:txBody>
          <a:bodyPr/>
          <a:lstStyle/>
          <a:p>
            <a:endParaRPr lang="pl-PL"/>
          </a:p>
        </p:txBody>
      </p:sp>
      <p:sp>
        <p:nvSpPr>
          <p:cNvPr id="7" name="AutoShape 7"/>
          <p:cNvSpPr/>
          <p:nvPr/>
        </p:nvSpPr>
        <p:spPr>
          <a:xfrm>
            <a:off x="12982311" y="5057263"/>
            <a:ext cx="10108" cy="646846"/>
          </a:xfrm>
          <a:prstGeom prst="rect">
            <a:avLst/>
          </a:prstGeom>
          <a:solidFill>
            <a:srgbClr val="131114"/>
          </a:solidFill>
        </p:spPr>
        <p:txBody>
          <a:bodyPr/>
          <a:lstStyle/>
          <a:p>
            <a:endParaRPr lang="pl-PL"/>
          </a:p>
        </p:txBody>
      </p:sp>
      <p:sp>
        <p:nvSpPr>
          <p:cNvPr id="8" name="AutoShape 8"/>
          <p:cNvSpPr/>
          <p:nvPr/>
        </p:nvSpPr>
        <p:spPr>
          <a:xfrm>
            <a:off x="16176880" y="5057263"/>
            <a:ext cx="10108" cy="646846"/>
          </a:xfrm>
          <a:prstGeom prst="rect">
            <a:avLst/>
          </a:prstGeom>
          <a:solidFill>
            <a:srgbClr val="131114"/>
          </a:solidFill>
        </p:spPr>
        <p:txBody>
          <a:bodyPr/>
          <a:lstStyle/>
          <a:p>
            <a:endParaRPr lang="pl-PL"/>
          </a:p>
        </p:txBody>
      </p:sp>
      <p:grpSp>
        <p:nvGrpSpPr>
          <p:cNvPr id="9" name="Group 9"/>
          <p:cNvGrpSpPr/>
          <p:nvPr/>
        </p:nvGrpSpPr>
        <p:grpSpPr>
          <a:xfrm>
            <a:off x="0" y="24268"/>
            <a:ext cx="1414625" cy="10262732"/>
            <a:chOff x="0" y="0"/>
            <a:chExt cx="372576" cy="2702942"/>
          </a:xfrm>
        </p:grpSpPr>
        <p:sp>
          <p:nvSpPr>
            <p:cNvPr id="10" name="Freeform 10"/>
            <p:cNvSpPr/>
            <p:nvPr/>
          </p:nvSpPr>
          <p:spPr>
            <a:xfrm>
              <a:off x="0" y="0"/>
              <a:ext cx="372576" cy="2702942"/>
            </a:xfrm>
            <a:custGeom>
              <a:avLst/>
              <a:gdLst/>
              <a:ahLst/>
              <a:cxnLst/>
              <a:rect l="l" t="t" r="r" b="b"/>
              <a:pathLst>
                <a:path w="372576" h="2702942">
                  <a:moveTo>
                    <a:pt x="0" y="0"/>
                  </a:moveTo>
                  <a:lnTo>
                    <a:pt x="372576" y="0"/>
                  </a:lnTo>
                  <a:lnTo>
                    <a:pt x="372576" y="2702942"/>
                  </a:lnTo>
                  <a:lnTo>
                    <a:pt x="0" y="2702942"/>
                  </a:lnTo>
                  <a:close/>
                </a:path>
              </a:pathLst>
            </a:custGeom>
            <a:solidFill>
              <a:srgbClr val="B63949"/>
            </a:solidFill>
          </p:spPr>
          <p:txBody>
            <a:bodyPr/>
            <a:lstStyle/>
            <a:p>
              <a:endParaRPr lang="pl-PL"/>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3380"/>
                </a:lnSpc>
              </a:pPr>
              <a:endParaRPr/>
            </a:p>
          </p:txBody>
        </p:sp>
      </p:grpSp>
      <p:sp>
        <p:nvSpPr>
          <p:cNvPr id="12" name="Freeform 12"/>
          <p:cNvSpPr/>
          <p:nvPr/>
        </p:nvSpPr>
        <p:spPr>
          <a:xfrm>
            <a:off x="9797363" y="5218"/>
            <a:ext cx="8490637" cy="5355633"/>
          </a:xfrm>
          <a:custGeom>
            <a:avLst/>
            <a:gdLst/>
            <a:ahLst/>
            <a:cxnLst/>
            <a:rect l="l" t="t" r="r" b="b"/>
            <a:pathLst>
              <a:path w="8490637" h="5355633">
                <a:moveTo>
                  <a:pt x="0" y="0"/>
                </a:moveTo>
                <a:lnTo>
                  <a:pt x="8490637" y="0"/>
                </a:lnTo>
                <a:lnTo>
                  <a:pt x="8490637" y="5355634"/>
                </a:lnTo>
                <a:lnTo>
                  <a:pt x="0" y="5355634"/>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13" name="TextBox 13"/>
          <p:cNvSpPr txBox="1"/>
          <p:nvPr/>
        </p:nvSpPr>
        <p:spPr>
          <a:xfrm>
            <a:off x="3250097" y="1988354"/>
            <a:ext cx="6686153" cy="1168590"/>
          </a:xfrm>
          <a:prstGeom prst="rect">
            <a:avLst/>
          </a:prstGeom>
        </p:spPr>
        <p:txBody>
          <a:bodyPr lIns="0" tIns="0" rIns="0" bIns="0" rtlCol="0" anchor="t">
            <a:spAutoFit/>
          </a:bodyPr>
          <a:lstStyle/>
          <a:p>
            <a:pPr>
              <a:lnSpc>
                <a:spcPts val="8946"/>
              </a:lnSpc>
            </a:pPr>
            <a:r>
              <a:rPr lang="en-US" sz="8132" dirty="0">
                <a:solidFill>
                  <a:srgbClr val="131114"/>
                </a:solidFill>
                <a:latin typeface="HK Grotesk Medium"/>
              </a:rPr>
              <a:t>Contesto</a:t>
            </a:r>
          </a:p>
        </p:txBody>
      </p:sp>
      <p:grpSp>
        <p:nvGrpSpPr>
          <p:cNvPr id="14" name="Group 14"/>
          <p:cNvGrpSpPr/>
          <p:nvPr/>
        </p:nvGrpSpPr>
        <p:grpSpPr>
          <a:xfrm>
            <a:off x="11877841" y="5918364"/>
            <a:ext cx="2164841" cy="4028835"/>
            <a:chOff x="0" y="-28575"/>
            <a:chExt cx="2886454" cy="5371780"/>
          </a:xfrm>
        </p:grpSpPr>
        <p:sp>
          <p:nvSpPr>
            <p:cNvPr id="15" name="TextBox 15"/>
            <p:cNvSpPr txBox="1"/>
            <p:nvPr/>
          </p:nvSpPr>
          <p:spPr>
            <a:xfrm>
              <a:off x="0" y="835560"/>
              <a:ext cx="2886454" cy="4507645"/>
            </a:xfrm>
            <a:prstGeom prst="rect">
              <a:avLst/>
            </a:prstGeom>
          </p:spPr>
          <p:txBody>
            <a:bodyPr lIns="0" tIns="0" rIns="0" bIns="0" rtlCol="0" anchor="t">
              <a:spAutoFit/>
            </a:bodyPr>
            <a:lstStyle/>
            <a:p>
              <a:pPr algn="ctr">
                <a:lnSpc>
                  <a:spcPts val="2224"/>
                </a:lnSpc>
              </a:pPr>
              <a:r>
                <a:rPr lang="en-US" sz="1710" dirty="0">
                  <a:solidFill>
                    <a:srgbClr val="131114"/>
                  </a:solidFill>
                  <a:latin typeface="HK Grotesk Light"/>
                </a:rPr>
                <a:t>In questo </a:t>
              </a:r>
              <a:r>
                <a:rPr lang="en-US" sz="1710" dirty="0" err="1">
                  <a:solidFill>
                    <a:srgbClr val="131114"/>
                  </a:solidFill>
                  <a:latin typeface="HK Grotesk Light"/>
                </a:rPr>
                <a:t>seym</a:t>
              </a:r>
              <a:r>
                <a:rPr lang="en-US" sz="1710" dirty="0">
                  <a:solidFill>
                    <a:srgbClr val="131114"/>
                  </a:solidFill>
                  <a:latin typeface="HK Grotesk Light"/>
                </a:rPr>
                <a:t>, il 12 febbraio 1564, Zygmunt August cedette alla Corona del Regno di Polonia il diritto ereditario dei </a:t>
              </a:r>
              <a:r>
                <a:rPr lang="en-US" sz="1710" dirty="0" err="1">
                  <a:solidFill>
                    <a:srgbClr val="131114"/>
                  </a:solidFill>
                  <a:latin typeface="HK Grotesk Light"/>
                </a:rPr>
                <a:t>Jagelloni di </a:t>
              </a:r>
              <a:r>
                <a:rPr lang="en-US" sz="1710" dirty="0">
                  <a:solidFill>
                    <a:srgbClr val="131114"/>
                  </a:solidFill>
                  <a:latin typeface="HK Grotesk Light"/>
                </a:rPr>
                <a:t>governare il Granducato di Lituania. Questo per facilitare la futura elezione del sovrano dello Stato ormai unito.</a:t>
              </a:r>
            </a:p>
          </p:txBody>
        </p:sp>
        <p:sp>
          <p:nvSpPr>
            <p:cNvPr id="16" name="TextBox 16"/>
            <p:cNvSpPr txBox="1"/>
            <p:nvPr/>
          </p:nvSpPr>
          <p:spPr>
            <a:xfrm>
              <a:off x="0" y="-28575"/>
              <a:ext cx="2886454" cy="569301"/>
            </a:xfrm>
            <a:prstGeom prst="rect">
              <a:avLst/>
            </a:prstGeom>
          </p:spPr>
          <p:txBody>
            <a:bodyPr lIns="0" tIns="0" rIns="0" bIns="0" rtlCol="0" anchor="t">
              <a:spAutoFit/>
            </a:bodyPr>
            <a:lstStyle/>
            <a:p>
              <a:pPr algn="ctr">
                <a:lnSpc>
                  <a:spcPts val="3380"/>
                </a:lnSpc>
              </a:pPr>
              <a:r>
                <a:rPr lang="pl-PL" sz="2600" dirty="0" err="1">
                  <a:solidFill>
                    <a:srgbClr val="131114"/>
                  </a:solidFill>
                  <a:latin typeface="HK Grotesk Medium"/>
                </a:rPr>
                <a:t>Fase </a:t>
              </a:r>
              <a:r>
                <a:rPr lang="en-US" sz="2600" dirty="0">
                  <a:solidFill>
                    <a:srgbClr val="131114"/>
                  </a:solidFill>
                  <a:latin typeface="HK Grotesk Medium"/>
                </a:rPr>
                <a:t>4</a:t>
              </a:r>
            </a:p>
          </p:txBody>
        </p:sp>
      </p:grpSp>
      <p:grpSp>
        <p:nvGrpSpPr>
          <p:cNvPr id="17" name="Group 17"/>
          <p:cNvGrpSpPr/>
          <p:nvPr/>
        </p:nvGrpSpPr>
        <p:grpSpPr>
          <a:xfrm>
            <a:off x="2316184" y="5918364"/>
            <a:ext cx="2164841" cy="3182447"/>
            <a:chOff x="0" y="-28575"/>
            <a:chExt cx="2886454" cy="4243264"/>
          </a:xfrm>
        </p:grpSpPr>
        <p:sp>
          <p:nvSpPr>
            <p:cNvPr id="18" name="TextBox 18"/>
            <p:cNvSpPr txBox="1"/>
            <p:nvPr/>
          </p:nvSpPr>
          <p:spPr>
            <a:xfrm>
              <a:off x="0" y="835558"/>
              <a:ext cx="2886454" cy="3379131"/>
            </a:xfrm>
            <a:prstGeom prst="rect">
              <a:avLst/>
            </a:prstGeom>
          </p:spPr>
          <p:txBody>
            <a:bodyPr lIns="0" tIns="0" rIns="0" bIns="0" rtlCol="0" anchor="t">
              <a:spAutoFit/>
            </a:bodyPr>
            <a:lstStyle/>
            <a:p>
              <a:pPr algn="ctr">
                <a:lnSpc>
                  <a:spcPts val="2224"/>
                </a:lnSpc>
              </a:pPr>
              <a:r>
                <a:rPr lang="en-US" sz="1710" dirty="0">
                  <a:solidFill>
                    <a:srgbClr val="131114"/>
                  </a:solidFill>
                  <a:latin typeface="HK Grotesk Light"/>
                </a:rPr>
                <a:t>Prima dell'Unione di Lublino, erano stati fatti tentativi di riavvicinamento, tra l'altro realizzando l'unificazione politica e giuridico-amministrativa dei due Stati.</a:t>
              </a:r>
            </a:p>
          </p:txBody>
        </p:sp>
        <p:sp>
          <p:nvSpPr>
            <p:cNvPr id="19" name="TextBox 19"/>
            <p:cNvSpPr txBox="1"/>
            <p:nvPr/>
          </p:nvSpPr>
          <p:spPr>
            <a:xfrm>
              <a:off x="0" y="-28575"/>
              <a:ext cx="2886454" cy="569301"/>
            </a:xfrm>
            <a:prstGeom prst="rect">
              <a:avLst/>
            </a:prstGeom>
          </p:spPr>
          <p:txBody>
            <a:bodyPr lIns="0" tIns="0" rIns="0" bIns="0" rtlCol="0" anchor="t">
              <a:spAutoFit/>
            </a:bodyPr>
            <a:lstStyle/>
            <a:p>
              <a:pPr algn="ctr">
                <a:lnSpc>
                  <a:spcPts val="3380"/>
                </a:lnSpc>
              </a:pPr>
              <a:r>
                <a:rPr lang="pl-PL" sz="2600" dirty="0" err="1">
                  <a:solidFill>
                    <a:srgbClr val="131114"/>
                  </a:solidFill>
                  <a:latin typeface="HK Grotesk Medium"/>
                </a:rPr>
                <a:t>Fase </a:t>
              </a:r>
              <a:r>
                <a:rPr lang="en-US" sz="2600" dirty="0">
                  <a:solidFill>
                    <a:srgbClr val="131114"/>
                  </a:solidFill>
                  <a:latin typeface="HK Grotesk Medium"/>
                </a:rPr>
                <a:t>1</a:t>
              </a:r>
            </a:p>
          </p:txBody>
        </p:sp>
      </p:grpSp>
      <p:grpSp>
        <p:nvGrpSpPr>
          <p:cNvPr id="20" name="Group 20"/>
          <p:cNvGrpSpPr/>
          <p:nvPr/>
        </p:nvGrpSpPr>
        <p:grpSpPr>
          <a:xfrm>
            <a:off x="5511781" y="5918364"/>
            <a:ext cx="2164841" cy="3746706"/>
            <a:chOff x="0" y="-28575"/>
            <a:chExt cx="2886454" cy="4995608"/>
          </a:xfrm>
        </p:grpSpPr>
        <p:sp>
          <p:nvSpPr>
            <p:cNvPr id="21" name="TextBox 21"/>
            <p:cNvSpPr txBox="1"/>
            <p:nvPr/>
          </p:nvSpPr>
          <p:spPr>
            <a:xfrm>
              <a:off x="0" y="835560"/>
              <a:ext cx="2886454" cy="4131473"/>
            </a:xfrm>
            <a:prstGeom prst="rect">
              <a:avLst/>
            </a:prstGeom>
          </p:spPr>
          <p:txBody>
            <a:bodyPr lIns="0" tIns="0" rIns="0" bIns="0" rtlCol="0" anchor="t">
              <a:spAutoFit/>
            </a:bodyPr>
            <a:lstStyle/>
            <a:p>
              <a:pPr algn="ctr">
                <a:lnSpc>
                  <a:spcPts val="2224"/>
                </a:lnSpc>
              </a:pPr>
              <a:r>
                <a:rPr lang="en-US" sz="1710" dirty="0">
                  <a:solidFill>
                    <a:srgbClr val="131114"/>
                  </a:solidFill>
                  <a:latin typeface="HK Grotesk Light"/>
                </a:rPr>
                <a:t>Nel 1551 fu nominata una commissione speciale per rivedere il Primo Statuto della Lituania del 1529, in vista di una riforma politica che avrebbe avvicinato il Granducato di Lituania al Regno di Polonia.</a:t>
              </a:r>
            </a:p>
          </p:txBody>
        </p:sp>
        <p:sp>
          <p:nvSpPr>
            <p:cNvPr id="22" name="TextBox 22"/>
            <p:cNvSpPr txBox="1"/>
            <p:nvPr/>
          </p:nvSpPr>
          <p:spPr>
            <a:xfrm>
              <a:off x="0" y="-28575"/>
              <a:ext cx="2886454" cy="569301"/>
            </a:xfrm>
            <a:prstGeom prst="rect">
              <a:avLst/>
            </a:prstGeom>
          </p:spPr>
          <p:txBody>
            <a:bodyPr lIns="0" tIns="0" rIns="0" bIns="0" rtlCol="0" anchor="t">
              <a:spAutoFit/>
            </a:bodyPr>
            <a:lstStyle/>
            <a:p>
              <a:pPr algn="ctr">
                <a:lnSpc>
                  <a:spcPts val="3380"/>
                </a:lnSpc>
              </a:pPr>
              <a:r>
                <a:rPr lang="pl-PL" sz="2600" dirty="0" err="1">
                  <a:solidFill>
                    <a:srgbClr val="131114"/>
                  </a:solidFill>
                  <a:latin typeface="HK Grotesk Medium"/>
                </a:rPr>
                <a:t>Fase </a:t>
              </a:r>
              <a:r>
                <a:rPr lang="en-US" sz="2600" dirty="0">
                  <a:solidFill>
                    <a:srgbClr val="131114"/>
                  </a:solidFill>
                  <a:latin typeface="HK Grotesk Medium"/>
                </a:rPr>
                <a:t>2</a:t>
              </a:r>
            </a:p>
          </p:txBody>
        </p:sp>
      </p:grpSp>
      <p:grpSp>
        <p:nvGrpSpPr>
          <p:cNvPr id="23" name="Group 23"/>
          <p:cNvGrpSpPr/>
          <p:nvPr/>
        </p:nvGrpSpPr>
        <p:grpSpPr>
          <a:xfrm>
            <a:off x="15094459" y="5918364"/>
            <a:ext cx="2164841" cy="4028835"/>
            <a:chOff x="0" y="-28575"/>
            <a:chExt cx="2886454" cy="5371780"/>
          </a:xfrm>
        </p:grpSpPr>
        <p:sp>
          <p:nvSpPr>
            <p:cNvPr id="24" name="TextBox 24"/>
            <p:cNvSpPr txBox="1"/>
            <p:nvPr/>
          </p:nvSpPr>
          <p:spPr>
            <a:xfrm>
              <a:off x="0" y="835560"/>
              <a:ext cx="2886454" cy="4507645"/>
            </a:xfrm>
            <a:prstGeom prst="rect">
              <a:avLst/>
            </a:prstGeom>
          </p:spPr>
          <p:txBody>
            <a:bodyPr lIns="0" tIns="0" rIns="0" bIns="0" rtlCol="0" anchor="t">
              <a:spAutoFit/>
            </a:bodyPr>
            <a:lstStyle/>
            <a:p>
              <a:pPr algn="ctr">
                <a:lnSpc>
                  <a:spcPts val="2224"/>
                </a:lnSpc>
              </a:pPr>
              <a:r>
                <a:rPr lang="en-US" sz="1710" dirty="0">
                  <a:solidFill>
                    <a:srgbClr val="131114"/>
                  </a:solidFill>
                  <a:latin typeface="HK Grotesk Light"/>
                </a:rPr>
                <a:t>Nel 1565 Zygmunt August istituì le assemblee di contea e nel 1566 approvò il Secondo Statuto lituano, in cui cedeva alcuni poteri al </a:t>
              </a:r>
              <a:r>
                <a:rPr lang="en-US" sz="1710" dirty="0" err="1">
                  <a:solidFill>
                    <a:srgbClr val="131114"/>
                  </a:solidFill>
                  <a:latin typeface="HK Grotesk Light"/>
                </a:rPr>
                <a:t>Seym </a:t>
              </a:r>
              <a:r>
                <a:rPr lang="en-US" sz="1710" dirty="0">
                  <a:solidFill>
                    <a:srgbClr val="131114"/>
                  </a:solidFill>
                  <a:latin typeface="HK Grotesk Light"/>
                </a:rPr>
                <a:t>lituano, rendendolo simile al </a:t>
              </a:r>
              <a:r>
                <a:rPr lang="en-US" sz="1710" dirty="0" err="1">
                  <a:solidFill>
                    <a:srgbClr val="131114"/>
                  </a:solidFill>
                  <a:latin typeface="HK Grotesk Light"/>
                </a:rPr>
                <a:t>Seym </a:t>
              </a:r>
              <a:r>
                <a:rPr lang="en-US" sz="1710" dirty="0">
                  <a:solidFill>
                    <a:srgbClr val="131114"/>
                  </a:solidFill>
                  <a:latin typeface="HK Grotesk Light"/>
                </a:rPr>
                <a:t>della Corona.</a:t>
              </a:r>
            </a:p>
            <a:p>
              <a:pPr algn="ctr">
                <a:lnSpc>
                  <a:spcPts val="2224"/>
                </a:lnSpc>
              </a:pPr>
              <a:endParaRPr lang="en-US" sz="1710" dirty="0">
                <a:solidFill>
                  <a:srgbClr val="131114"/>
                </a:solidFill>
                <a:latin typeface="HK Grotesk Light"/>
              </a:endParaRPr>
            </a:p>
          </p:txBody>
        </p:sp>
        <p:sp>
          <p:nvSpPr>
            <p:cNvPr id="25" name="TextBox 25"/>
            <p:cNvSpPr txBox="1"/>
            <p:nvPr/>
          </p:nvSpPr>
          <p:spPr>
            <a:xfrm>
              <a:off x="0" y="-28575"/>
              <a:ext cx="2886454" cy="569301"/>
            </a:xfrm>
            <a:prstGeom prst="rect">
              <a:avLst/>
            </a:prstGeom>
          </p:spPr>
          <p:txBody>
            <a:bodyPr lIns="0" tIns="0" rIns="0" bIns="0" rtlCol="0" anchor="t">
              <a:spAutoFit/>
            </a:bodyPr>
            <a:lstStyle/>
            <a:p>
              <a:pPr algn="ctr">
                <a:lnSpc>
                  <a:spcPts val="3380"/>
                </a:lnSpc>
              </a:pPr>
              <a:r>
                <a:rPr lang="pl-PL" sz="2600" dirty="0" err="1">
                  <a:solidFill>
                    <a:srgbClr val="131114"/>
                  </a:solidFill>
                  <a:latin typeface="HK Grotesk Medium"/>
                </a:rPr>
                <a:t>Fase </a:t>
              </a:r>
              <a:r>
                <a:rPr lang="en-US" sz="2600" dirty="0">
                  <a:solidFill>
                    <a:srgbClr val="131114"/>
                  </a:solidFill>
                  <a:latin typeface="HK Grotesk Medium"/>
                </a:rPr>
                <a:t>5</a:t>
              </a:r>
            </a:p>
          </p:txBody>
        </p:sp>
      </p:grpSp>
      <p:grpSp>
        <p:nvGrpSpPr>
          <p:cNvPr id="26" name="Group 26"/>
          <p:cNvGrpSpPr/>
          <p:nvPr/>
        </p:nvGrpSpPr>
        <p:grpSpPr>
          <a:xfrm>
            <a:off x="8725983" y="5918364"/>
            <a:ext cx="2164841" cy="4028835"/>
            <a:chOff x="0" y="-28575"/>
            <a:chExt cx="2886454" cy="5371780"/>
          </a:xfrm>
        </p:grpSpPr>
        <p:sp>
          <p:nvSpPr>
            <p:cNvPr id="27" name="TextBox 27"/>
            <p:cNvSpPr txBox="1"/>
            <p:nvPr/>
          </p:nvSpPr>
          <p:spPr>
            <a:xfrm>
              <a:off x="0" y="835560"/>
              <a:ext cx="2886454" cy="4507645"/>
            </a:xfrm>
            <a:prstGeom prst="rect">
              <a:avLst/>
            </a:prstGeom>
          </p:spPr>
          <p:txBody>
            <a:bodyPr lIns="0" tIns="0" rIns="0" bIns="0" rtlCol="0" anchor="t">
              <a:spAutoFit/>
            </a:bodyPr>
            <a:lstStyle/>
            <a:p>
              <a:pPr algn="ctr">
                <a:lnSpc>
                  <a:spcPts val="2224"/>
                </a:lnSpc>
              </a:pPr>
              <a:r>
                <a:rPr lang="en-US" sz="1710" dirty="0">
                  <a:solidFill>
                    <a:srgbClr val="131114"/>
                  </a:solidFill>
                  <a:latin typeface="HK Grotesk Light"/>
                </a:rPr>
                <a:t>Entrambi i </a:t>
              </a:r>
              <a:r>
                <a:rPr lang="en-US" sz="1710" dirty="0" err="1">
                  <a:solidFill>
                    <a:srgbClr val="131114"/>
                  </a:solidFill>
                  <a:latin typeface="HK Grotesk Light"/>
                </a:rPr>
                <a:t>seym</a:t>
              </a:r>
              <a:r>
                <a:rPr lang="en-US" sz="1710" dirty="0">
                  <a:solidFill>
                    <a:srgbClr val="131114"/>
                  </a:solidFill>
                  <a:latin typeface="HK Grotesk Light"/>
                </a:rPr>
                <a:t>, a partire dal 1551, si inviarono reciprocamente dei delegati. Il </a:t>
              </a:r>
              <a:r>
                <a:rPr lang="en-US" sz="1710" dirty="0" err="1">
                  <a:solidFill>
                    <a:srgbClr val="131114"/>
                  </a:solidFill>
                  <a:latin typeface="HK Grotesk Light"/>
                </a:rPr>
                <a:t>Seym </a:t>
              </a:r>
              <a:r>
                <a:rPr lang="en-US" sz="1710" dirty="0">
                  <a:solidFill>
                    <a:srgbClr val="131114"/>
                  </a:solidFill>
                  <a:latin typeface="HK Grotesk Light"/>
                </a:rPr>
                <a:t>della Corona convocato a Varsavia nel novembre 1563, con la presenza di 28 delegati lituani, si occupò della conclusione di una nuova unione polacco-lituana.</a:t>
              </a:r>
            </a:p>
          </p:txBody>
        </p:sp>
        <p:sp>
          <p:nvSpPr>
            <p:cNvPr id="28" name="TextBox 28"/>
            <p:cNvSpPr txBox="1"/>
            <p:nvPr/>
          </p:nvSpPr>
          <p:spPr>
            <a:xfrm>
              <a:off x="0" y="-28575"/>
              <a:ext cx="2886454" cy="569301"/>
            </a:xfrm>
            <a:prstGeom prst="rect">
              <a:avLst/>
            </a:prstGeom>
          </p:spPr>
          <p:txBody>
            <a:bodyPr lIns="0" tIns="0" rIns="0" bIns="0" rtlCol="0" anchor="t">
              <a:spAutoFit/>
            </a:bodyPr>
            <a:lstStyle/>
            <a:p>
              <a:pPr algn="ctr">
                <a:lnSpc>
                  <a:spcPts val="3380"/>
                </a:lnSpc>
              </a:pPr>
              <a:r>
                <a:rPr lang="pl-PL" sz="2600" dirty="0" err="1">
                  <a:solidFill>
                    <a:srgbClr val="131114"/>
                  </a:solidFill>
                  <a:latin typeface="HK Grotesk Medium"/>
                </a:rPr>
                <a:t>Fase </a:t>
              </a:r>
              <a:r>
                <a:rPr lang="en-US" sz="2600" dirty="0">
                  <a:solidFill>
                    <a:srgbClr val="131114"/>
                  </a:solidFill>
                  <a:latin typeface="HK Grotesk Medium"/>
                </a:rPr>
                <a:t>3</a:t>
              </a:r>
            </a:p>
          </p:txBody>
        </p:sp>
      </p:grpSp>
      <p:sp>
        <p:nvSpPr>
          <p:cNvPr id="29" name="Freeform 29"/>
          <p:cNvSpPr/>
          <p:nvPr/>
        </p:nvSpPr>
        <p:spPr>
          <a:xfrm>
            <a:off x="1587272" y="167596"/>
            <a:ext cx="5226282" cy="1192108"/>
          </a:xfrm>
          <a:custGeom>
            <a:avLst/>
            <a:gdLst/>
            <a:ahLst/>
            <a:cxnLst/>
            <a:rect l="l" t="t" r="r" b="b"/>
            <a:pathLst>
              <a:path w="5226282" h="1192108">
                <a:moveTo>
                  <a:pt x="0" y="0"/>
                </a:moveTo>
                <a:lnTo>
                  <a:pt x="5226281" y="0"/>
                </a:lnTo>
                <a:lnTo>
                  <a:pt x="5226281" y="1192108"/>
                </a:lnTo>
                <a:lnTo>
                  <a:pt x="0" y="119210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pl-P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1414625" y="0"/>
            <a:ext cx="9543" cy="10287000"/>
          </a:xfrm>
          <a:prstGeom prst="rect">
            <a:avLst/>
          </a:prstGeom>
          <a:solidFill>
            <a:srgbClr val="131114"/>
          </a:solidFill>
        </p:spPr>
        <p:txBody>
          <a:bodyPr/>
          <a:lstStyle/>
          <a:p>
            <a:endParaRPr lang="pl-PL"/>
          </a:p>
        </p:txBody>
      </p:sp>
      <p:sp>
        <p:nvSpPr>
          <p:cNvPr id="3" name="AutoShape 3"/>
          <p:cNvSpPr/>
          <p:nvPr/>
        </p:nvSpPr>
        <p:spPr>
          <a:xfrm>
            <a:off x="1414625" y="5380685"/>
            <a:ext cx="17291705" cy="9525"/>
          </a:xfrm>
          <a:prstGeom prst="rect">
            <a:avLst/>
          </a:prstGeom>
          <a:solidFill>
            <a:srgbClr val="131114"/>
          </a:solidFill>
        </p:spPr>
        <p:txBody>
          <a:bodyPr/>
          <a:lstStyle/>
          <a:p>
            <a:endParaRPr lang="pl-PL"/>
          </a:p>
        </p:txBody>
      </p:sp>
      <p:sp>
        <p:nvSpPr>
          <p:cNvPr id="4" name="AutoShape 4"/>
          <p:cNvSpPr/>
          <p:nvPr/>
        </p:nvSpPr>
        <p:spPr>
          <a:xfrm>
            <a:off x="2699622" y="5057263"/>
            <a:ext cx="10108" cy="646846"/>
          </a:xfrm>
          <a:prstGeom prst="rect">
            <a:avLst/>
          </a:prstGeom>
          <a:solidFill>
            <a:srgbClr val="131114"/>
          </a:solidFill>
        </p:spPr>
        <p:txBody>
          <a:bodyPr/>
          <a:lstStyle/>
          <a:p>
            <a:endParaRPr lang="pl-PL"/>
          </a:p>
        </p:txBody>
      </p:sp>
      <p:sp>
        <p:nvSpPr>
          <p:cNvPr id="5" name="AutoShape 5"/>
          <p:cNvSpPr/>
          <p:nvPr/>
        </p:nvSpPr>
        <p:spPr>
          <a:xfrm>
            <a:off x="4994237" y="5057263"/>
            <a:ext cx="10108" cy="646846"/>
          </a:xfrm>
          <a:prstGeom prst="rect">
            <a:avLst/>
          </a:prstGeom>
          <a:solidFill>
            <a:srgbClr val="131114"/>
          </a:solidFill>
        </p:spPr>
        <p:txBody>
          <a:bodyPr/>
          <a:lstStyle/>
          <a:p>
            <a:endParaRPr lang="pl-PL"/>
          </a:p>
        </p:txBody>
      </p:sp>
      <p:sp>
        <p:nvSpPr>
          <p:cNvPr id="6" name="AutoShape 6"/>
          <p:cNvSpPr/>
          <p:nvPr/>
        </p:nvSpPr>
        <p:spPr>
          <a:xfrm>
            <a:off x="9787742" y="24268"/>
            <a:ext cx="9622" cy="5679840"/>
          </a:xfrm>
          <a:prstGeom prst="rect">
            <a:avLst/>
          </a:prstGeom>
          <a:solidFill>
            <a:srgbClr val="131114"/>
          </a:solidFill>
        </p:spPr>
        <p:txBody>
          <a:bodyPr/>
          <a:lstStyle/>
          <a:p>
            <a:endParaRPr lang="pl-PL"/>
          </a:p>
        </p:txBody>
      </p:sp>
      <p:sp>
        <p:nvSpPr>
          <p:cNvPr id="7" name="AutoShape 7"/>
          <p:cNvSpPr/>
          <p:nvPr/>
        </p:nvSpPr>
        <p:spPr>
          <a:xfrm>
            <a:off x="13884039" y="5109679"/>
            <a:ext cx="10108" cy="646846"/>
          </a:xfrm>
          <a:prstGeom prst="rect">
            <a:avLst/>
          </a:prstGeom>
          <a:solidFill>
            <a:srgbClr val="131114"/>
          </a:solidFill>
        </p:spPr>
        <p:txBody>
          <a:bodyPr/>
          <a:lstStyle/>
          <a:p>
            <a:endParaRPr lang="pl-PL"/>
          </a:p>
        </p:txBody>
      </p:sp>
      <p:sp>
        <p:nvSpPr>
          <p:cNvPr id="8" name="AutoShape 8"/>
          <p:cNvSpPr/>
          <p:nvPr/>
        </p:nvSpPr>
        <p:spPr>
          <a:xfrm>
            <a:off x="16176880" y="5057263"/>
            <a:ext cx="10108" cy="646846"/>
          </a:xfrm>
          <a:prstGeom prst="rect">
            <a:avLst/>
          </a:prstGeom>
          <a:solidFill>
            <a:srgbClr val="131114"/>
          </a:solidFill>
        </p:spPr>
        <p:txBody>
          <a:bodyPr/>
          <a:lstStyle/>
          <a:p>
            <a:endParaRPr lang="pl-PL"/>
          </a:p>
        </p:txBody>
      </p:sp>
      <p:grpSp>
        <p:nvGrpSpPr>
          <p:cNvPr id="9" name="Group 9"/>
          <p:cNvGrpSpPr/>
          <p:nvPr/>
        </p:nvGrpSpPr>
        <p:grpSpPr>
          <a:xfrm>
            <a:off x="0" y="24268"/>
            <a:ext cx="1414625" cy="10262732"/>
            <a:chOff x="0" y="0"/>
            <a:chExt cx="372576" cy="2702942"/>
          </a:xfrm>
        </p:grpSpPr>
        <p:sp>
          <p:nvSpPr>
            <p:cNvPr id="10" name="Freeform 10"/>
            <p:cNvSpPr/>
            <p:nvPr/>
          </p:nvSpPr>
          <p:spPr>
            <a:xfrm>
              <a:off x="0" y="0"/>
              <a:ext cx="372576" cy="2702942"/>
            </a:xfrm>
            <a:custGeom>
              <a:avLst/>
              <a:gdLst/>
              <a:ahLst/>
              <a:cxnLst/>
              <a:rect l="l" t="t" r="r" b="b"/>
              <a:pathLst>
                <a:path w="372576" h="2702942">
                  <a:moveTo>
                    <a:pt x="0" y="0"/>
                  </a:moveTo>
                  <a:lnTo>
                    <a:pt x="372576" y="0"/>
                  </a:lnTo>
                  <a:lnTo>
                    <a:pt x="372576" y="2702942"/>
                  </a:lnTo>
                  <a:lnTo>
                    <a:pt x="0" y="2702942"/>
                  </a:lnTo>
                  <a:close/>
                </a:path>
              </a:pathLst>
            </a:custGeom>
            <a:solidFill>
              <a:srgbClr val="737373"/>
            </a:solidFill>
          </p:spPr>
          <p:txBody>
            <a:bodyPr/>
            <a:lstStyle/>
            <a:p>
              <a:endParaRPr lang="pl-PL"/>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3380"/>
                </a:lnSpc>
              </a:pPr>
              <a:endParaRPr/>
            </a:p>
          </p:txBody>
        </p:sp>
      </p:grpSp>
      <p:sp>
        <p:nvSpPr>
          <p:cNvPr id="12" name="Freeform 12"/>
          <p:cNvSpPr/>
          <p:nvPr/>
        </p:nvSpPr>
        <p:spPr>
          <a:xfrm>
            <a:off x="14222451" y="24268"/>
            <a:ext cx="4065549" cy="5390210"/>
          </a:xfrm>
          <a:custGeom>
            <a:avLst/>
            <a:gdLst/>
            <a:ahLst/>
            <a:cxnLst/>
            <a:rect l="l" t="t" r="r" b="b"/>
            <a:pathLst>
              <a:path w="4065549" h="5390210">
                <a:moveTo>
                  <a:pt x="0" y="0"/>
                </a:moveTo>
                <a:lnTo>
                  <a:pt x="4065549" y="0"/>
                </a:lnTo>
                <a:lnTo>
                  <a:pt x="4065549" y="5390211"/>
                </a:lnTo>
                <a:lnTo>
                  <a:pt x="0" y="5390211"/>
                </a:lnTo>
                <a:lnTo>
                  <a:pt x="0" y="0"/>
                </a:lnTo>
                <a:close/>
              </a:path>
            </a:pathLst>
          </a:custGeom>
          <a:blipFill>
            <a:blip r:embed="rId2"/>
            <a:stretch>
              <a:fillRect/>
            </a:stretch>
          </a:blipFill>
        </p:spPr>
        <p:txBody>
          <a:bodyPr/>
          <a:lstStyle/>
          <a:p>
            <a:endParaRPr lang="pl-PL"/>
          </a:p>
        </p:txBody>
      </p:sp>
      <p:sp>
        <p:nvSpPr>
          <p:cNvPr id="13" name="TextBox 13"/>
          <p:cNvSpPr txBox="1"/>
          <p:nvPr/>
        </p:nvSpPr>
        <p:spPr>
          <a:xfrm>
            <a:off x="2699622" y="1988354"/>
            <a:ext cx="6669790" cy="1168590"/>
          </a:xfrm>
          <a:prstGeom prst="rect">
            <a:avLst/>
          </a:prstGeom>
        </p:spPr>
        <p:txBody>
          <a:bodyPr wrap="square" lIns="0" tIns="0" rIns="0" bIns="0" rtlCol="0" anchor="t">
            <a:spAutoFit/>
          </a:bodyPr>
          <a:lstStyle/>
          <a:p>
            <a:pPr>
              <a:lnSpc>
                <a:spcPts val="8946"/>
              </a:lnSpc>
            </a:pPr>
            <a:r>
              <a:rPr lang="pl-PL" sz="8132" dirty="0">
                <a:solidFill>
                  <a:srgbClr val="131114"/>
                </a:solidFill>
                <a:latin typeface="HK Grotesk Medium"/>
              </a:rPr>
              <a:t>PERSONAGGI</a:t>
            </a:r>
            <a:endParaRPr lang="en-US" sz="8132" dirty="0">
              <a:solidFill>
                <a:srgbClr val="131114"/>
              </a:solidFill>
              <a:latin typeface="HK Grotesk Medium"/>
            </a:endParaRPr>
          </a:p>
        </p:txBody>
      </p:sp>
      <p:sp>
        <p:nvSpPr>
          <p:cNvPr id="14" name="TextBox 14"/>
          <p:cNvSpPr txBox="1"/>
          <p:nvPr/>
        </p:nvSpPr>
        <p:spPr>
          <a:xfrm>
            <a:off x="15094459" y="6476054"/>
            <a:ext cx="2164841" cy="419180"/>
          </a:xfrm>
          <a:prstGeom prst="rect">
            <a:avLst/>
          </a:prstGeom>
        </p:spPr>
        <p:txBody>
          <a:bodyPr lIns="0" tIns="0" rIns="0" bIns="0" rtlCol="0" anchor="t">
            <a:spAutoFit/>
          </a:bodyPr>
          <a:lstStyle/>
          <a:p>
            <a:pPr algn="ctr">
              <a:lnSpc>
                <a:spcPts val="3380"/>
              </a:lnSpc>
            </a:pPr>
            <a:r>
              <a:rPr lang="en-US" sz="2600">
                <a:solidFill>
                  <a:srgbClr val="131114"/>
                </a:solidFill>
                <a:latin typeface="HK Grotesk Medium"/>
              </a:rPr>
              <a:t>7</a:t>
            </a:r>
          </a:p>
        </p:txBody>
      </p:sp>
      <p:sp>
        <p:nvSpPr>
          <p:cNvPr id="15" name="TextBox 15"/>
          <p:cNvSpPr txBox="1"/>
          <p:nvPr/>
        </p:nvSpPr>
        <p:spPr>
          <a:xfrm>
            <a:off x="1617201" y="6476054"/>
            <a:ext cx="2164841" cy="419180"/>
          </a:xfrm>
          <a:prstGeom prst="rect">
            <a:avLst/>
          </a:prstGeom>
        </p:spPr>
        <p:txBody>
          <a:bodyPr lIns="0" tIns="0" rIns="0" bIns="0" rtlCol="0" anchor="t">
            <a:spAutoFit/>
          </a:bodyPr>
          <a:lstStyle/>
          <a:p>
            <a:pPr algn="ctr">
              <a:lnSpc>
                <a:spcPts val="3380"/>
              </a:lnSpc>
            </a:pPr>
            <a:r>
              <a:rPr lang="en-US" sz="2600">
                <a:solidFill>
                  <a:srgbClr val="131114"/>
                </a:solidFill>
                <a:latin typeface="HK Grotesk Medium"/>
              </a:rPr>
              <a:t>1</a:t>
            </a:r>
          </a:p>
        </p:txBody>
      </p:sp>
      <p:sp>
        <p:nvSpPr>
          <p:cNvPr id="16" name="TextBox 16"/>
          <p:cNvSpPr txBox="1"/>
          <p:nvPr/>
        </p:nvSpPr>
        <p:spPr>
          <a:xfrm>
            <a:off x="3921924" y="6476054"/>
            <a:ext cx="2164841" cy="419180"/>
          </a:xfrm>
          <a:prstGeom prst="rect">
            <a:avLst/>
          </a:prstGeom>
        </p:spPr>
        <p:txBody>
          <a:bodyPr lIns="0" tIns="0" rIns="0" bIns="0" rtlCol="0" anchor="t">
            <a:spAutoFit/>
          </a:bodyPr>
          <a:lstStyle/>
          <a:p>
            <a:pPr algn="ctr">
              <a:lnSpc>
                <a:spcPts val="3380"/>
              </a:lnSpc>
            </a:pPr>
            <a:r>
              <a:rPr lang="en-US" sz="2600">
                <a:solidFill>
                  <a:srgbClr val="131114"/>
                </a:solidFill>
                <a:latin typeface="HK Grotesk Medium"/>
              </a:rPr>
              <a:t>2</a:t>
            </a:r>
          </a:p>
        </p:txBody>
      </p:sp>
      <p:sp>
        <p:nvSpPr>
          <p:cNvPr id="17" name="TextBox 17"/>
          <p:cNvSpPr txBox="1"/>
          <p:nvPr/>
        </p:nvSpPr>
        <p:spPr>
          <a:xfrm>
            <a:off x="6319309" y="6421959"/>
            <a:ext cx="2164841" cy="419180"/>
          </a:xfrm>
          <a:prstGeom prst="rect">
            <a:avLst/>
          </a:prstGeom>
        </p:spPr>
        <p:txBody>
          <a:bodyPr lIns="0" tIns="0" rIns="0" bIns="0" rtlCol="0" anchor="t">
            <a:spAutoFit/>
          </a:bodyPr>
          <a:lstStyle/>
          <a:p>
            <a:pPr algn="ctr">
              <a:lnSpc>
                <a:spcPts val="3380"/>
              </a:lnSpc>
            </a:pPr>
            <a:r>
              <a:rPr lang="en-US" sz="2600">
                <a:solidFill>
                  <a:srgbClr val="131114"/>
                </a:solidFill>
                <a:latin typeface="HK Grotesk Medium"/>
              </a:rPr>
              <a:t>3</a:t>
            </a:r>
          </a:p>
        </p:txBody>
      </p:sp>
      <p:sp>
        <p:nvSpPr>
          <p:cNvPr id="18" name="TextBox 18"/>
          <p:cNvSpPr txBox="1"/>
          <p:nvPr/>
        </p:nvSpPr>
        <p:spPr>
          <a:xfrm>
            <a:off x="8705321" y="6476054"/>
            <a:ext cx="2164841" cy="419180"/>
          </a:xfrm>
          <a:prstGeom prst="rect">
            <a:avLst/>
          </a:prstGeom>
        </p:spPr>
        <p:txBody>
          <a:bodyPr lIns="0" tIns="0" rIns="0" bIns="0" rtlCol="0" anchor="t">
            <a:spAutoFit/>
          </a:bodyPr>
          <a:lstStyle/>
          <a:p>
            <a:pPr algn="ctr">
              <a:lnSpc>
                <a:spcPts val="3380"/>
              </a:lnSpc>
            </a:pPr>
            <a:r>
              <a:rPr lang="en-US" sz="2600">
                <a:solidFill>
                  <a:srgbClr val="131114"/>
                </a:solidFill>
                <a:latin typeface="HK Grotesk Medium"/>
              </a:rPr>
              <a:t>4</a:t>
            </a:r>
          </a:p>
        </p:txBody>
      </p:sp>
      <p:sp>
        <p:nvSpPr>
          <p:cNvPr id="19" name="TextBox 19"/>
          <p:cNvSpPr txBox="1"/>
          <p:nvPr/>
        </p:nvSpPr>
        <p:spPr>
          <a:xfrm>
            <a:off x="1617201" y="7501118"/>
            <a:ext cx="2164841" cy="852805"/>
          </a:xfrm>
          <a:prstGeom prst="rect">
            <a:avLst/>
          </a:prstGeom>
        </p:spPr>
        <p:txBody>
          <a:bodyPr lIns="0" tIns="0" rIns="0" bIns="0" rtlCol="0" anchor="t">
            <a:spAutoFit/>
          </a:bodyPr>
          <a:lstStyle/>
          <a:p>
            <a:pPr algn="ctr">
              <a:lnSpc>
                <a:spcPts val="3380"/>
              </a:lnSpc>
              <a:spcBef>
                <a:spcPct val="0"/>
              </a:spcBef>
            </a:pPr>
            <a:r>
              <a:rPr lang="en-US" sz="2600" dirty="0">
                <a:solidFill>
                  <a:srgbClr val="131114"/>
                </a:solidFill>
                <a:latin typeface="HK Grotesk Medium"/>
              </a:rPr>
              <a:t>ZYGMUNT AGOSTO</a:t>
            </a:r>
          </a:p>
        </p:txBody>
      </p:sp>
      <p:sp>
        <p:nvSpPr>
          <p:cNvPr id="20" name="AutoShape 20"/>
          <p:cNvSpPr/>
          <p:nvPr/>
        </p:nvSpPr>
        <p:spPr>
          <a:xfrm>
            <a:off x="7390357" y="5083471"/>
            <a:ext cx="11372" cy="646846"/>
          </a:xfrm>
          <a:prstGeom prst="rect">
            <a:avLst/>
          </a:prstGeom>
          <a:solidFill>
            <a:srgbClr val="131114"/>
          </a:solidFill>
        </p:spPr>
        <p:txBody>
          <a:bodyPr/>
          <a:lstStyle/>
          <a:p>
            <a:endParaRPr lang="pl-PL"/>
          </a:p>
        </p:txBody>
      </p:sp>
      <p:sp>
        <p:nvSpPr>
          <p:cNvPr id="21" name="AutoShape 21"/>
          <p:cNvSpPr/>
          <p:nvPr/>
        </p:nvSpPr>
        <p:spPr>
          <a:xfrm>
            <a:off x="11835713" y="5057263"/>
            <a:ext cx="9975" cy="699262"/>
          </a:xfrm>
          <a:prstGeom prst="rect">
            <a:avLst/>
          </a:prstGeom>
          <a:solidFill>
            <a:srgbClr val="131114"/>
          </a:solidFill>
        </p:spPr>
        <p:txBody>
          <a:bodyPr/>
          <a:lstStyle/>
          <a:p>
            <a:endParaRPr lang="pl-PL"/>
          </a:p>
        </p:txBody>
      </p:sp>
      <p:sp>
        <p:nvSpPr>
          <p:cNvPr id="22" name="TextBox 22"/>
          <p:cNvSpPr txBox="1"/>
          <p:nvPr/>
        </p:nvSpPr>
        <p:spPr>
          <a:xfrm>
            <a:off x="3982067" y="7501118"/>
            <a:ext cx="2164841" cy="852805"/>
          </a:xfrm>
          <a:prstGeom prst="rect">
            <a:avLst/>
          </a:prstGeom>
        </p:spPr>
        <p:txBody>
          <a:bodyPr lIns="0" tIns="0" rIns="0" bIns="0" rtlCol="0" anchor="t">
            <a:spAutoFit/>
          </a:bodyPr>
          <a:lstStyle/>
          <a:p>
            <a:pPr algn="ctr">
              <a:lnSpc>
                <a:spcPts val="3380"/>
              </a:lnSpc>
              <a:spcBef>
                <a:spcPct val="0"/>
              </a:spcBef>
            </a:pPr>
            <a:r>
              <a:rPr lang="en-US" sz="2600">
                <a:solidFill>
                  <a:srgbClr val="131114"/>
                </a:solidFill>
                <a:latin typeface="HK Grotesk Medium"/>
              </a:rPr>
              <a:t>STANISŁAW HOZJUSZ </a:t>
            </a:r>
          </a:p>
        </p:txBody>
      </p:sp>
      <p:sp>
        <p:nvSpPr>
          <p:cNvPr id="23" name="TextBox 23"/>
          <p:cNvSpPr txBox="1"/>
          <p:nvPr/>
        </p:nvSpPr>
        <p:spPr>
          <a:xfrm>
            <a:off x="6397158" y="7536464"/>
            <a:ext cx="2086992" cy="852805"/>
          </a:xfrm>
          <a:prstGeom prst="rect">
            <a:avLst/>
          </a:prstGeom>
        </p:spPr>
        <p:txBody>
          <a:bodyPr lIns="0" tIns="0" rIns="0" bIns="0" rtlCol="0" anchor="t">
            <a:spAutoFit/>
          </a:bodyPr>
          <a:lstStyle/>
          <a:p>
            <a:pPr algn="ctr">
              <a:lnSpc>
                <a:spcPts val="3380"/>
              </a:lnSpc>
              <a:spcBef>
                <a:spcPct val="0"/>
              </a:spcBef>
            </a:pPr>
            <a:r>
              <a:rPr lang="en-US" sz="2600">
                <a:solidFill>
                  <a:srgbClr val="131114"/>
                </a:solidFill>
                <a:latin typeface="HK Grotesk Medium"/>
              </a:rPr>
              <a:t>FILIP PADNIEWSKI </a:t>
            </a:r>
          </a:p>
        </p:txBody>
      </p:sp>
      <p:sp>
        <p:nvSpPr>
          <p:cNvPr id="24" name="TextBox 24"/>
          <p:cNvSpPr txBox="1"/>
          <p:nvPr/>
        </p:nvSpPr>
        <p:spPr>
          <a:xfrm>
            <a:off x="8684175" y="7501118"/>
            <a:ext cx="2138362" cy="852805"/>
          </a:xfrm>
          <a:prstGeom prst="rect">
            <a:avLst/>
          </a:prstGeom>
        </p:spPr>
        <p:txBody>
          <a:bodyPr lIns="0" tIns="0" rIns="0" bIns="0" rtlCol="0" anchor="t">
            <a:spAutoFit/>
          </a:bodyPr>
          <a:lstStyle/>
          <a:p>
            <a:pPr algn="ctr">
              <a:lnSpc>
                <a:spcPts val="3380"/>
              </a:lnSpc>
              <a:spcBef>
                <a:spcPct val="0"/>
              </a:spcBef>
            </a:pPr>
            <a:r>
              <a:rPr lang="en-US" sz="2600">
                <a:solidFill>
                  <a:srgbClr val="131114"/>
                </a:solidFill>
                <a:latin typeface="HK Grotesk Medium"/>
              </a:rPr>
              <a:t>MIKOŁAJ SIENICKI </a:t>
            </a:r>
          </a:p>
        </p:txBody>
      </p:sp>
      <p:sp>
        <p:nvSpPr>
          <p:cNvPr id="25" name="TextBox 25"/>
          <p:cNvSpPr txBox="1"/>
          <p:nvPr/>
        </p:nvSpPr>
        <p:spPr>
          <a:xfrm>
            <a:off x="10441787" y="7501118"/>
            <a:ext cx="2695036" cy="852805"/>
          </a:xfrm>
          <a:prstGeom prst="rect">
            <a:avLst/>
          </a:prstGeom>
        </p:spPr>
        <p:txBody>
          <a:bodyPr lIns="0" tIns="0" rIns="0" bIns="0" rtlCol="0" anchor="t">
            <a:spAutoFit/>
          </a:bodyPr>
          <a:lstStyle/>
          <a:p>
            <a:pPr algn="ctr">
              <a:lnSpc>
                <a:spcPts val="3380"/>
              </a:lnSpc>
              <a:spcBef>
                <a:spcPct val="0"/>
              </a:spcBef>
            </a:pPr>
            <a:r>
              <a:rPr lang="en-US" sz="2600">
                <a:solidFill>
                  <a:srgbClr val="131114"/>
                </a:solidFill>
                <a:latin typeface="HK Grotesk Medium"/>
              </a:rPr>
              <a:t>MIKOŁAJ RADZIWIŁ </a:t>
            </a:r>
          </a:p>
        </p:txBody>
      </p:sp>
      <p:sp>
        <p:nvSpPr>
          <p:cNvPr id="26" name="TextBox 26"/>
          <p:cNvSpPr txBox="1"/>
          <p:nvPr/>
        </p:nvSpPr>
        <p:spPr>
          <a:xfrm>
            <a:off x="10763268" y="6421959"/>
            <a:ext cx="2103782" cy="419180"/>
          </a:xfrm>
          <a:prstGeom prst="rect">
            <a:avLst/>
          </a:prstGeom>
        </p:spPr>
        <p:txBody>
          <a:bodyPr lIns="0" tIns="0" rIns="0" bIns="0" rtlCol="0" anchor="t">
            <a:spAutoFit/>
          </a:bodyPr>
          <a:lstStyle/>
          <a:p>
            <a:pPr algn="ctr">
              <a:lnSpc>
                <a:spcPts val="3380"/>
              </a:lnSpc>
            </a:pPr>
            <a:r>
              <a:rPr lang="en-US" sz="2600">
                <a:solidFill>
                  <a:srgbClr val="131114"/>
                </a:solidFill>
                <a:latin typeface="HK Grotesk Medium"/>
              </a:rPr>
              <a:t>5</a:t>
            </a:r>
          </a:p>
        </p:txBody>
      </p:sp>
      <p:sp>
        <p:nvSpPr>
          <p:cNvPr id="27" name="TextBox 27"/>
          <p:cNvSpPr txBox="1"/>
          <p:nvPr/>
        </p:nvSpPr>
        <p:spPr>
          <a:xfrm>
            <a:off x="12811727" y="6421959"/>
            <a:ext cx="2164841" cy="419180"/>
          </a:xfrm>
          <a:prstGeom prst="rect">
            <a:avLst/>
          </a:prstGeom>
        </p:spPr>
        <p:txBody>
          <a:bodyPr lIns="0" tIns="0" rIns="0" bIns="0" rtlCol="0" anchor="t">
            <a:spAutoFit/>
          </a:bodyPr>
          <a:lstStyle/>
          <a:p>
            <a:pPr algn="ctr">
              <a:lnSpc>
                <a:spcPts val="3380"/>
              </a:lnSpc>
            </a:pPr>
            <a:r>
              <a:rPr lang="en-US" sz="2600">
                <a:solidFill>
                  <a:srgbClr val="131114"/>
                </a:solidFill>
                <a:latin typeface="HK Grotesk Medium"/>
              </a:rPr>
              <a:t>6</a:t>
            </a:r>
          </a:p>
        </p:txBody>
      </p:sp>
      <p:sp>
        <p:nvSpPr>
          <p:cNvPr id="28" name="TextBox 28"/>
          <p:cNvSpPr txBox="1"/>
          <p:nvPr/>
        </p:nvSpPr>
        <p:spPr>
          <a:xfrm>
            <a:off x="12527033" y="7501118"/>
            <a:ext cx="2714011" cy="852805"/>
          </a:xfrm>
          <a:prstGeom prst="rect">
            <a:avLst/>
          </a:prstGeom>
        </p:spPr>
        <p:txBody>
          <a:bodyPr lIns="0" tIns="0" rIns="0" bIns="0" rtlCol="0" anchor="t">
            <a:spAutoFit/>
          </a:bodyPr>
          <a:lstStyle/>
          <a:p>
            <a:pPr algn="ctr">
              <a:lnSpc>
                <a:spcPts val="3380"/>
              </a:lnSpc>
              <a:spcBef>
                <a:spcPct val="0"/>
              </a:spcBef>
            </a:pPr>
            <a:r>
              <a:rPr lang="en-US" sz="2600">
                <a:solidFill>
                  <a:srgbClr val="131114"/>
                </a:solidFill>
                <a:latin typeface="HK Grotesk Medium"/>
              </a:rPr>
              <a:t>KRÓLOWA BARBARA </a:t>
            </a:r>
          </a:p>
        </p:txBody>
      </p:sp>
      <p:sp>
        <p:nvSpPr>
          <p:cNvPr id="29" name="TextBox 29"/>
          <p:cNvSpPr txBox="1"/>
          <p:nvPr/>
        </p:nvSpPr>
        <p:spPr>
          <a:xfrm>
            <a:off x="14810125" y="7501118"/>
            <a:ext cx="2733509" cy="852805"/>
          </a:xfrm>
          <a:prstGeom prst="rect">
            <a:avLst/>
          </a:prstGeom>
        </p:spPr>
        <p:txBody>
          <a:bodyPr lIns="0" tIns="0" rIns="0" bIns="0" rtlCol="0" anchor="t">
            <a:spAutoFit/>
          </a:bodyPr>
          <a:lstStyle/>
          <a:p>
            <a:pPr algn="ctr">
              <a:lnSpc>
                <a:spcPts val="3380"/>
              </a:lnSpc>
              <a:spcBef>
                <a:spcPct val="0"/>
              </a:spcBef>
            </a:pPr>
            <a:r>
              <a:rPr lang="en-US" sz="2600">
                <a:solidFill>
                  <a:srgbClr val="131114"/>
                </a:solidFill>
                <a:latin typeface="HK Grotesk Medium"/>
              </a:rPr>
              <a:t>ROMAN SANGUSZKO </a:t>
            </a:r>
          </a:p>
        </p:txBody>
      </p:sp>
      <p:sp>
        <p:nvSpPr>
          <p:cNvPr id="30" name="Freeform 30"/>
          <p:cNvSpPr/>
          <p:nvPr/>
        </p:nvSpPr>
        <p:spPr>
          <a:xfrm>
            <a:off x="1617201" y="81871"/>
            <a:ext cx="5226282" cy="1192108"/>
          </a:xfrm>
          <a:custGeom>
            <a:avLst/>
            <a:gdLst/>
            <a:ahLst/>
            <a:cxnLst/>
            <a:rect l="l" t="t" r="r" b="b"/>
            <a:pathLst>
              <a:path w="5226282" h="1192108">
                <a:moveTo>
                  <a:pt x="0" y="0"/>
                </a:moveTo>
                <a:lnTo>
                  <a:pt x="5226282" y="0"/>
                </a:lnTo>
                <a:lnTo>
                  <a:pt x="5226282" y="1192108"/>
                </a:lnTo>
                <a:lnTo>
                  <a:pt x="0" y="119210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14625" y="0"/>
            <a:ext cx="9543" cy="10287000"/>
          </a:xfrm>
          <a:prstGeom prst="rect">
            <a:avLst/>
          </a:prstGeom>
          <a:solidFill>
            <a:srgbClr val="131114"/>
          </a:solidFill>
        </p:spPr>
        <p:txBody>
          <a:bodyPr/>
          <a:lstStyle/>
          <a:p>
            <a:endParaRPr lang="pl-PL"/>
          </a:p>
        </p:txBody>
      </p:sp>
      <p:grpSp>
        <p:nvGrpSpPr>
          <p:cNvPr id="3" name="Group 3"/>
          <p:cNvGrpSpPr/>
          <p:nvPr/>
        </p:nvGrpSpPr>
        <p:grpSpPr>
          <a:xfrm>
            <a:off x="0" y="24268"/>
            <a:ext cx="1414625" cy="10262732"/>
            <a:chOff x="0" y="0"/>
            <a:chExt cx="372576" cy="2702942"/>
          </a:xfrm>
        </p:grpSpPr>
        <p:sp>
          <p:nvSpPr>
            <p:cNvPr id="4" name="Freeform 4"/>
            <p:cNvSpPr/>
            <p:nvPr/>
          </p:nvSpPr>
          <p:spPr>
            <a:xfrm>
              <a:off x="0" y="0"/>
              <a:ext cx="372576" cy="2702942"/>
            </a:xfrm>
            <a:custGeom>
              <a:avLst/>
              <a:gdLst/>
              <a:ahLst/>
              <a:cxnLst/>
              <a:rect l="l" t="t" r="r" b="b"/>
              <a:pathLst>
                <a:path w="372576" h="2702942">
                  <a:moveTo>
                    <a:pt x="0" y="0"/>
                  </a:moveTo>
                  <a:lnTo>
                    <a:pt x="372576" y="0"/>
                  </a:lnTo>
                  <a:lnTo>
                    <a:pt x="372576" y="2702942"/>
                  </a:lnTo>
                  <a:lnTo>
                    <a:pt x="0" y="2702942"/>
                  </a:lnTo>
                  <a:close/>
                </a:path>
              </a:pathLst>
            </a:custGeom>
            <a:solidFill>
              <a:srgbClr val="D45561"/>
            </a:solidFill>
          </p:spPr>
          <p:txBody>
            <a:bodyPr/>
            <a:lstStyle/>
            <a:p>
              <a:endParaRPr lang="pl-PL"/>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3380"/>
                </a:lnSpc>
              </a:pPr>
              <a:endParaRPr/>
            </a:p>
          </p:txBody>
        </p:sp>
      </p:grpSp>
      <p:grpSp>
        <p:nvGrpSpPr>
          <p:cNvPr id="6" name="Group 6"/>
          <p:cNvGrpSpPr/>
          <p:nvPr/>
        </p:nvGrpSpPr>
        <p:grpSpPr>
          <a:xfrm>
            <a:off x="2105760" y="3297113"/>
            <a:ext cx="823036" cy="82303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B63949"/>
            </a:solidFill>
          </p:spPr>
          <p:txBody>
            <a:bodyPr/>
            <a:lstStyle/>
            <a:p>
              <a:endParaRPr lang="pl-PL"/>
            </a:p>
          </p:txBody>
        </p:sp>
        <p:sp>
          <p:nvSpPr>
            <p:cNvPr id="8" name="TextBox 8"/>
            <p:cNvSpPr txBox="1"/>
            <p:nvPr/>
          </p:nvSpPr>
          <p:spPr>
            <a:xfrm>
              <a:off x="139700" y="111125"/>
              <a:ext cx="533400" cy="561975"/>
            </a:xfrm>
            <a:prstGeom prst="rect">
              <a:avLst/>
            </a:prstGeom>
          </p:spPr>
          <p:txBody>
            <a:bodyPr lIns="50800" tIns="50800" rIns="50800" bIns="50800" rtlCol="0" anchor="ctr"/>
            <a:lstStyle/>
            <a:p>
              <a:pPr algn="ctr">
                <a:lnSpc>
                  <a:spcPts val="3380"/>
                </a:lnSpc>
              </a:pPr>
              <a:endParaRPr/>
            </a:p>
          </p:txBody>
        </p:sp>
      </p:grpSp>
      <p:sp>
        <p:nvSpPr>
          <p:cNvPr id="9" name="TextBox 9"/>
          <p:cNvSpPr txBox="1"/>
          <p:nvPr/>
        </p:nvSpPr>
        <p:spPr>
          <a:xfrm>
            <a:off x="5490501" y="1580365"/>
            <a:ext cx="9704599" cy="1025922"/>
          </a:xfrm>
          <a:prstGeom prst="rect">
            <a:avLst/>
          </a:prstGeom>
        </p:spPr>
        <p:txBody>
          <a:bodyPr lIns="0" tIns="0" rIns="0" bIns="0" rtlCol="0" anchor="t">
            <a:spAutoFit/>
          </a:bodyPr>
          <a:lstStyle/>
          <a:p>
            <a:pPr>
              <a:lnSpc>
                <a:spcPts val="7956"/>
              </a:lnSpc>
            </a:pPr>
            <a:r>
              <a:rPr lang="pl-PL" sz="7233" dirty="0">
                <a:solidFill>
                  <a:srgbClr val="131114"/>
                </a:solidFill>
                <a:latin typeface="Sanchez"/>
              </a:rPr>
              <a:t>Corso degli </a:t>
            </a:r>
            <a:r>
              <a:rPr lang="pl-PL" sz="7233" dirty="0" err="1">
                <a:solidFill>
                  <a:srgbClr val="131114"/>
                </a:solidFill>
                <a:latin typeface="Sanchez"/>
              </a:rPr>
              <a:t>eventi</a:t>
            </a:r>
            <a:endParaRPr lang="en-US" sz="7233" dirty="0">
              <a:solidFill>
                <a:srgbClr val="131114"/>
              </a:solidFill>
              <a:latin typeface="Sanchez"/>
            </a:endParaRPr>
          </a:p>
        </p:txBody>
      </p:sp>
      <p:sp>
        <p:nvSpPr>
          <p:cNvPr id="10" name="TextBox 10"/>
          <p:cNvSpPr txBox="1"/>
          <p:nvPr/>
        </p:nvSpPr>
        <p:spPr>
          <a:xfrm>
            <a:off x="3289184" y="3522297"/>
            <a:ext cx="5250507" cy="848822"/>
          </a:xfrm>
          <a:prstGeom prst="rect">
            <a:avLst/>
          </a:prstGeom>
        </p:spPr>
        <p:txBody>
          <a:bodyPr lIns="0" tIns="0" rIns="0" bIns="0" rtlCol="0" anchor="t">
            <a:spAutoFit/>
          </a:bodyPr>
          <a:lstStyle/>
          <a:p>
            <a:pPr algn="ctr">
              <a:lnSpc>
                <a:spcPts val="3380"/>
              </a:lnSpc>
              <a:spcBef>
                <a:spcPct val="0"/>
              </a:spcBef>
            </a:pPr>
            <a:r>
              <a:rPr lang="pl-PL" sz="2600" dirty="0">
                <a:solidFill>
                  <a:srgbClr val="131114"/>
                </a:solidFill>
                <a:latin typeface="Sanchez"/>
              </a:rPr>
              <a:t>CAUSE DELL'UNIONE DI LUBLINO</a:t>
            </a:r>
            <a:endParaRPr lang="en-US" sz="2600" dirty="0">
              <a:solidFill>
                <a:srgbClr val="131114"/>
              </a:solidFill>
              <a:latin typeface="Sanchez"/>
            </a:endParaRPr>
          </a:p>
        </p:txBody>
      </p:sp>
      <p:grpSp>
        <p:nvGrpSpPr>
          <p:cNvPr id="11" name="Group 11"/>
          <p:cNvGrpSpPr/>
          <p:nvPr/>
        </p:nvGrpSpPr>
        <p:grpSpPr>
          <a:xfrm>
            <a:off x="11122901" y="8633066"/>
            <a:ext cx="823036" cy="82303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B63949"/>
            </a:solidFill>
          </p:spPr>
          <p:txBody>
            <a:bodyPr/>
            <a:lstStyle/>
            <a:p>
              <a:endParaRPr lang="pl-PL"/>
            </a:p>
          </p:txBody>
        </p:sp>
        <p:sp>
          <p:nvSpPr>
            <p:cNvPr id="13" name="TextBox 13"/>
            <p:cNvSpPr txBox="1"/>
            <p:nvPr/>
          </p:nvSpPr>
          <p:spPr>
            <a:xfrm>
              <a:off x="139700" y="111125"/>
              <a:ext cx="533400" cy="561975"/>
            </a:xfrm>
            <a:prstGeom prst="rect">
              <a:avLst/>
            </a:prstGeom>
          </p:spPr>
          <p:txBody>
            <a:bodyPr lIns="50800" tIns="50800" rIns="50800" bIns="50800" rtlCol="0" anchor="ctr"/>
            <a:lstStyle/>
            <a:p>
              <a:pPr algn="ctr">
                <a:lnSpc>
                  <a:spcPts val="3380"/>
                </a:lnSpc>
              </a:pPr>
              <a:endParaRPr/>
            </a:p>
          </p:txBody>
        </p:sp>
      </p:grpSp>
      <p:grpSp>
        <p:nvGrpSpPr>
          <p:cNvPr id="14" name="Group 14"/>
          <p:cNvGrpSpPr/>
          <p:nvPr/>
        </p:nvGrpSpPr>
        <p:grpSpPr>
          <a:xfrm>
            <a:off x="11122901" y="7160059"/>
            <a:ext cx="823036" cy="82303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B63949"/>
            </a:solidFill>
          </p:spPr>
          <p:txBody>
            <a:bodyPr/>
            <a:lstStyle/>
            <a:p>
              <a:endParaRPr lang="pl-PL"/>
            </a:p>
          </p:txBody>
        </p:sp>
        <p:sp>
          <p:nvSpPr>
            <p:cNvPr id="16" name="TextBox 16"/>
            <p:cNvSpPr txBox="1"/>
            <p:nvPr/>
          </p:nvSpPr>
          <p:spPr>
            <a:xfrm>
              <a:off x="139700" y="111125"/>
              <a:ext cx="533400" cy="561975"/>
            </a:xfrm>
            <a:prstGeom prst="rect">
              <a:avLst/>
            </a:prstGeom>
          </p:spPr>
          <p:txBody>
            <a:bodyPr lIns="50800" tIns="50800" rIns="50800" bIns="50800" rtlCol="0" anchor="ctr"/>
            <a:lstStyle/>
            <a:p>
              <a:pPr algn="ctr">
                <a:lnSpc>
                  <a:spcPts val="3380"/>
                </a:lnSpc>
              </a:pPr>
              <a:endParaRPr/>
            </a:p>
          </p:txBody>
        </p:sp>
      </p:grpSp>
      <p:grpSp>
        <p:nvGrpSpPr>
          <p:cNvPr id="17" name="Group 17"/>
          <p:cNvGrpSpPr/>
          <p:nvPr/>
        </p:nvGrpSpPr>
        <p:grpSpPr>
          <a:xfrm>
            <a:off x="11122901" y="4067330"/>
            <a:ext cx="823036" cy="82303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B63949"/>
            </a:solidFill>
          </p:spPr>
          <p:txBody>
            <a:bodyPr/>
            <a:lstStyle/>
            <a:p>
              <a:endParaRPr lang="pl-PL"/>
            </a:p>
          </p:txBody>
        </p:sp>
        <p:sp>
          <p:nvSpPr>
            <p:cNvPr id="19" name="TextBox 19"/>
            <p:cNvSpPr txBox="1"/>
            <p:nvPr/>
          </p:nvSpPr>
          <p:spPr>
            <a:xfrm>
              <a:off x="139700" y="111125"/>
              <a:ext cx="533400" cy="561975"/>
            </a:xfrm>
            <a:prstGeom prst="rect">
              <a:avLst/>
            </a:prstGeom>
          </p:spPr>
          <p:txBody>
            <a:bodyPr lIns="50800" tIns="50800" rIns="50800" bIns="50800" rtlCol="0" anchor="ctr"/>
            <a:lstStyle/>
            <a:p>
              <a:pPr algn="ctr">
                <a:lnSpc>
                  <a:spcPts val="3380"/>
                </a:lnSpc>
              </a:pPr>
              <a:endParaRPr/>
            </a:p>
          </p:txBody>
        </p:sp>
      </p:grpSp>
      <p:grpSp>
        <p:nvGrpSpPr>
          <p:cNvPr id="20" name="Group 20"/>
          <p:cNvGrpSpPr/>
          <p:nvPr/>
        </p:nvGrpSpPr>
        <p:grpSpPr>
          <a:xfrm>
            <a:off x="2105760" y="7444240"/>
            <a:ext cx="823036" cy="823036"/>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B63949"/>
            </a:solidFill>
          </p:spPr>
          <p:txBody>
            <a:bodyPr/>
            <a:lstStyle/>
            <a:p>
              <a:endParaRPr lang="pl-PL"/>
            </a:p>
          </p:txBody>
        </p:sp>
        <p:sp>
          <p:nvSpPr>
            <p:cNvPr id="22" name="TextBox 22"/>
            <p:cNvSpPr txBox="1"/>
            <p:nvPr/>
          </p:nvSpPr>
          <p:spPr>
            <a:xfrm>
              <a:off x="139700" y="111125"/>
              <a:ext cx="533400" cy="561975"/>
            </a:xfrm>
            <a:prstGeom prst="rect">
              <a:avLst/>
            </a:prstGeom>
          </p:spPr>
          <p:txBody>
            <a:bodyPr lIns="50800" tIns="50800" rIns="50800" bIns="50800" rtlCol="0" anchor="ctr"/>
            <a:lstStyle/>
            <a:p>
              <a:pPr algn="ctr">
                <a:lnSpc>
                  <a:spcPts val="3380"/>
                </a:lnSpc>
              </a:pPr>
              <a:endParaRPr/>
            </a:p>
          </p:txBody>
        </p:sp>
      </p:grpSp>
      <p:grpSp>
        <p:nvGrpSpPr>
          <p:cNvPr id="23" name="Group 23"/>
          <p:cNvGrpSpPr/>
          <p:nvPr/>
        </p:nvGrpSpPr>
        <p:grpSpPr>
          <a:xfrm>
            <a:off x="11122901" y="5614266"/>
            <a:ext cx="823036" cy="823036"/>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B63949"/>
            </a:solidFill>
          </p:spPr>
          <p:txBody>
            <a:bodyPr/>
            <a:lstStyle/>
            <a:p>
              <a:endParaRPr lang="pl-PL"/>
            </a:p>
          </p:txBody>
        </p:sp>
        <p:sp>
          <p:nvSpPr>
            <p:cNvPr id="25" name="TextBox 25"/>
            <p:cNvSpPr txBox="1"/>
            <p:nvPr/>
          </p:nvSpPr>
          <p:spPr>
            <a:xfrm>
              <a:off x="139700" y="111125"/>
              <a:ext cx="533400" cy="561975"/>
            </a:xfrm>
            <a:prstGeom prst="rect">
              <a:avLst/>
            </a:prstGeom>
          </p:spPr>
          <p:txBody>
            <a:bodyPr lIns="50800" tIns="50800" rIns="50800" bIns="50800" rtlCol="0" anchor="ctr"/>
            <a:lstStyle/>
            <a:p>
              <a:pPr algn="ctr">
                <a:lnSpc>
                  <a:spcPts val="3380"/>
                </a:lnSpc>
              </a:pPr>
              <a:endParaRPr/>
            </a:p>
          </p:txBody>
        </p:sp>
      </p:grpSp>
      <p:grpSp>
        <p:nvGrpSpPr>
          <p:cNvPr id="26" name="Group 26"/>
          <p:cNvGrpSpPr/>
          <p:nvPr/>
        </p:nvGrpSpPr>
        <p:grpSpPr>
          <a:xfrm>
            <a:off x="2105760" y="8846782"/>
            <a:ext cx="823036" cy="82303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B63949"/>
            </a:solidFill>
          </p:spPr>
          <p:txBody>
            <a:bodyPr/>
            <a:lstStyle/>
            <a:p>
              <a:endParaRPr lang="pl-PL"/>
            </a:p>
          </p:txBody>
        </p:sp>
        <p:sp>
          <p:nvSpPr>
            <p:cNvPr id="28" name="TextBox 28"/>
            <p:cNvSpPr txBox="1"/>
            <p:nvPr/>
          </p:nvSpPr>
          <p:spPr>
            <a:xfrm>
              <a:off x="139700" y="111125"/>
              <a:ext cx="533400" cy="561975"/>
            </a:xfrm>
            <a:prstGeom prst="rect">
              <a:avLst/>
            </a:prstGeom>
          </p:spPr>
          <p:txBody>
            <a:bodyPr lIns="50800" tIns="50800" rIns="50800" bIns="50800" rtlCol="0" anchor="ctr"/>
            <a:lstStyle/>
            <a:p>
              <a:pPr algn="ctr">
                <a:lnSpc>
                  <a:spcPts val="3380"/>
                </a:lnSpc>
              </a:pPr>
              <a:endParaRPr/>
            </a:p>
          </p:txBody>
        </p:sp>
      </p:grpSp>
      <p:grpSp>
        <p:nvGrpSpPr>
          <p:cNvPr id="29" name="Group 29"/>
          <p:cNvGrpSpPr/>
          <p:nvPr/>
        </p:nvGrpSpPr>
        <p:grpSpPr>
          <a:xfrm>
            <a:off x="2105760" y="6041698"/>
            <a:ext cx="823036" cy="82303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B63949"/>
            </a:solidFill>
          </p:spPr>
          <p:txBody>
            <a:bodyPr/>
            <a:lstStyle/>
            <a:p>
              <a:endParaRPr lang="pl-PL"/>
            </a:p>
          </p:txBody>
        </p:sp>
        <p:sp>
          <p:nvSpPr>
            <p:cNvPr id="31" name="TextBox 31"/>
            <p:cNvSpPr txBox="1"/>
            <p:nvPr/>
          </p:nvSpPr>
          <p:spPr>
            <a:xfrm>
              <a:off x="139700" y="111125"/>
              <a:ext cx="533400" cy="561975"/>
            </a:xfrm>
            <a:prstGeom prst="rect">
              <a:avLst/>
            </a:prstGeom>
          </p:spPr>
          <p:txBody>
            <a:bodyPr lIns="50800" tIns="50800" rIns="50800" bIns="50800" rtlCol="0" anchor="ctr"/>
            <a:lstStyle/>
            <a:p>
              <a:pPr algn="ctr">
                <a:lnSpc>
                  <a:spcPts val="3380"/>
                </a:lnSpc>
              </a:pPr>
              <a:endParaRPr/>
            </a:p>
          </p:txBody>
        </p:sp>
      </p:grpSp>
      <p:grpSp>
        <p:nvGrpSpPr>
          <p:cNvPr id="32" name="Group 32"/>
          <p:cNvGrpSpPr/>
          <p:nvPr/>
        </p:nvGrpSpPr>
        <p:grpSpPr>
          <a:xfrm>
            <a:off x="2105760" y="4637636"/>
            <a:ext cx="823036" cy="823036"/>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B63949"/>
            </a:solidFill>
          </p:spPr>
          <p:txBody>
            <a:bodyPr/>
            <a:lstStyle/>
            <a:p>
              <a:endParaRPr lang="pl-PL"/>
            </a:p>
          </p:txBody>
        </p:sp>
        <p:sp>
          <p:nvSpPr>
            <p:cNvPr id="34" name="TextBox 34"/>
            <p:cNvSpPr txBox="1"/>
            <p:nvPr/>
          </p:nvSpPr>
          <p:spPr>
            <a:xfrm>
              <a:off x="139700" y="111125"/>
              <a:ext cx="533400" cy="561975"/>
            </a:xfrm>
            <a:prstGeom prst="rect">
              <a:avLst/>
            </a:prstGeom>
          </p:spPr>
          <p:txBody>
            <a:bodyPr lIns="50800" tIns="50800" rIns="50800" bIns="50800" rtlCol="0" anchor="ctr"/>
            <a:lstStyle/>
            <a:p>
              <a:pPr algn="ctr">
                <a:lnSpc>
                  <a:spcPts val="3380"/>
                </a:lnSpc>
              </a:pPr>
              <a:endParaRPr/>
            </a:p>
          </p:txBody>
        </p:sp>
      </p:grpSp>
      <p:sp>
        <p:nvSpPr>
          <p:cNvPr id="35" name="TextBox 35"/>
          <p:cNvSpPr txBox="1"/>
          <p:nvPr/>
        </p:nvSpPr>
        <p:spPr>
          <a:xfrm>
            <a:off x="3271622" y="4832302"/>
            <a:ext cx="4260205" cy="414655"/>
          </a:xfrm>
          <a:prstGeom prst="rect">
            <a:avLst/>
          </a:prstGeom>
        </p:spPr>
        <p:txBody>
          <a:bodyPr lIns="0" tIns="0" rIns="0" bIns="0" rtlCol="0" anchor="t">
            <a:spAutoFit/>
          </a:bodyPr>
          <a:lstStyle/>
          <a:p>
            <a:pPr algn="ctr">
              <a:lnSpc>
                <a:spcPts val="3380"/>
              </a:lnSpc>
              <a:spcBef>
                <a:spcPct val="0"/>
              </a:spcBef>
            </a:pPr>
            <a:r>
              <a:rPr lang="pl-PL" sz="2600" dirty="0">
                <a:solidFill>
                  <a:srgbClr val="131114"/>
                </a:solidFill>
                <a:latin typeface="Sanchez"/>
              </a:rPr>
              <a:t>NUOVO NEMICO COMUNE</a:t>
            </a:r>
            <a:endParaRPr lang="en-US" sz="2600" dirty="0">
              <a:solidFill>
                <a:srgbClr val="131114"/>
              </a:solidFill>
              <a:latin typeface="Sanchez"/>
            </a:endParaRPr>
          </a:p>
        </p:txBody>
      </p:sp>
      <p:sp>
        <p:nvSpPr>
          <p:cNvPr id="36" name="TextBox 36"/>
          <p:cNvSpPr txBox="1"/>
          <p:nvPr/>
        </p:nvSpPr>
        <p:spPr>
          <a:xfrm>
            <a:off x="3271622" y="6236363"/>
            <a:ext cx="6138267" cy="848822"/>
          </a:xfrm>
          <a:prstGeom prst="rect">
            <a:avLst/>
          </a:prstGeom>
        </p:spPr>
        <p:txBody>
          <a:bodyPr lIns="0" tIns="0" rIns="0" bIns="0" rtlCol="0" anchor="t">
            <a:spAutoFit/>
          </a:bodyPr>
          <a:lstStyle/>
          <a:p>
            <a:pPr algn="ctr">
              <a:lnSpc>
                <a:spcPts val="3380"/>
              </a:lnSpc>
              <a:spcBef>
                <a:spcPct val="0"/>
              </a:spcBef>
            </a:pPr>
            <a:r>
              <a:rPr lang="en-US" sz="2600" dirty="0">
                <a:solidFill>
                  <a:srgbClr val="131114"/>
                </a:solidFill>
                <a:latin typeface="Sanchez"/>
              </a:rPr>
              <a:t>INIZIATIVA DELLA NOBILTÀ POLACCA</a:t>
            </a:r>
          </a:p>
        </p:txBody>
      </p:sp>
      <p:sp>
        <p:nvSpPr>
          <p:cNvPr id="37" name="TextBox 37"/>
          <p:cNvSpPr txBox="1"/>
          <p:nvPr/>
        </p:nvSpPr>
        <p:spPr>
          <a:xfrm>
            <a:off x="3289184" y="7729287"/>
            <a:ext cx="3465463" cy="848822"/>
          </a:xfrm>
          <a:prstGeom prst="rect">
            <a:avLst/>
          </a:prstGeom>
        </p:spPr>
        <p:txBody>
          <a:bodyPr lIns="0" tIns="0" rIns="0" bIns="0" rtlCol="0" anchor="t">
            <a:spAutoFit/>
          </a:bodyPr>
          <a:lstStyle/>
          <a:p>
            <a:pPr algn="ctr">
              <a:lnSpc>
                <a:spcPts val="3380"/>
              </a:lnSpc>
              <a:spcBef>
                <a:spcPct val="0"/>
              </a:spcBef>
            </a:pPr>
            <a:r>
              <a:rPr lang="pl-PL" sz="2600" dirty="0">
                <a:solidFill>
                  <a:srgbClr val="131114"/>
                </a:solidFill>
                <a:latin typeface="Sanchez"/>
              </a:rPr>
              <a:t>CAMBIAMENTI IN LITUANIA</a:t>
            </a:r>
            <a:endParaRPr lang="en-US" sz="2600" dirty="0">
              <a:solidFill>
                <a:srgbClr val="131114"/>
              </a:solidFill>
              <a:latin typeface="Sanchez"/>
            </a:endParaRPr>
          </a:p>
        </p:txBody>
      </p:sp>
      <p:sp>
        <p:nvSpPr>
          <p:cNvPr id="38" name="TextBox 38"/>
          <p:cNvSpPr txBox="1"/>
          <p:nvPr/>
        </p:nvSpPr>
        <p:spPr>
          <a:xfrm>
            <a:off x="3289184" y="9041448"/>
            <a:ext cx="4835277" cy="412805"/>
          </a:xfrm>
          <a:prstGeom prst="rect">
            <a:avLst/>
          </a:prstGeom>
        </p:spPr>
        <p:txBody>
          <a:bodyPr lIns="0" tIns="0" rIns="0" bIns="0" rtlCol="0" anchor="t">
            <a:spAutoFit/>
          </a:bodyPr>
          <a:lstStyle/>
          <a:p>
            <a:pPr algn="ctr">
              <a:lnSpc>
                <a:spcPts val="3380"/>
              </a:lnSpc>
              <a:spcBef>
                <a:spcPct val="0"/>
              </a:spcBef>
            </a:pPr>
            <a:r>
              <a:rPr lang="pl-PL" sz="2600" dirty="0">
                <a:solidFill>
                  <a:srgbClr val="131114"/>
                </a:solidFill>
                <a:latin typeface="Sanchez"/>
              </a:rPr>
              <a:t>RE ZYMUNT II AGOSTO</a:t>
            </a:r>
            <a:endParaRPr lang="en-US" sz="2600" dirty="0">
              <a:solidFill>
                <a:srgbClr val="131114"/>
              </a:solidFill>
              <a:latin typeface="Sanchez"/>
            </a:endParaRPr>
          </a:p>
        </p:txBody>
      </p:sp>
      <p:sp>
        <p:nvSpPr>
          <p:cNvPr id="39" name="TextBox 39"/>
          <p:cNvSpPr txBox="1"/>
          <p:nvPr/>
        </p:nvSpPr>
        <p:spPr>
          <a:xfrm>
            <a:off x="12519914" y="5808932"/>
            <a:ext cx="2765971" cy="848822"/>
          </a:xfrm>
          <a:prstGeom prst="rect">
            <a:avLst/>
          </a:prstGeom>
        </p:spPr>
        <p:txBody>
          <a:bodyPr lIns="0" tIns="0" rIns="0" bIns="0" rtlCol="0" anchor="t">
            <a:spAutoFit/>
          </a:bodyPr>
          <a:lstStyle/>
          <a:p>
            <a:pPr algn="ctr">
              <a:lnSpc>
                <a:spcPts val="3380"/>
              </a:lnSpc>
              <a:spcBef>
                <a:spcPct val="0"/>
              </a:spcBef>
            </a:pPr>
            <a:r>
              <a:rPr lang="en-US" sz="2600" dirty="0">
                <a:solidFill>
                  <a:srgbClr val="131114"/>
                </a:solidFill>
                <a:latin typeface="Sanchez"/>
              </a:rPr>
              <a:t>ATTI </a:t>
            </a:r>
            <a:r>
              <a:rPr lang="pl-PL" sz="2600" dirty="0">
                <a:solidFill>
                  <a:srgbClr val="131114"/>
                </a:solidFill>
                <a:latin typeface="Sanchez"/>
              </a:rPr>
              <a:t>DEL </a:t>
            </a:r>
            <a:r>
              <a:rPr lang="en-US" sz="2600" dirty="0">
                <a:solidFill>
                  <a:srgbClr val="131114"/>
                </a:solidFill>
                <a:latin typeface="Sanchez"/>
              </a:rPr>
              <a:t>SEYM</a:t>
            </a:r>
          </a:p>
        </p:txBody>
      </p:sp>
      <p:sp>
        <p:nvSpPr>
          <p:cNvPr id="40" name="TextBox 40"/>
          <p:cNvSpPr txBox="1"/>
          <p:nvPr/>
        </p:nvSpPr>
        <p:spPr>
          <a:xfrm>
            <a:off x="12519914" y="7354725"/>
            <a:ext cx="3563541" cy="848822"/>
          </a:xfrm>
          <a:prstGeom prst="rect">
            <a:avLst/>
          </a:prstGeom>
        </p:spPr>
        <p:txBody>
          <a:bodyPr lIns="0" tIns="0" rIns="0" bIns="0" rtlCol="0" anchor="t">
            <a:spAutoFit/>
          </a:bodyPr>
          <a:lstStyle/>
          <a:p>
            <a:pPr algn="ctr">
              <a:lnSpc>
                <a:spcPts val="3380"/>
              </a:lnSpc>
              <a:spcBef>
                <a:spcPct val="0"/>
              </a:spcBef>
            </a:pPr>
            <a:r>
              <a:rPr lang="pl-PL" sz="2600" dirty="0">
                <a:solidFill>
                  <a:srgbClr val="131114"/>
                </a:solidFill>
                <a:latin typeface="Sanchez"/>
              </a:rPr>
              <a:t>PARTENZA DEI LITUANI</a:t>
            </a:r>
            <a:endParaRPr lang="en-US" sz="2600" dirty="0">
              <a:solidFill>
                <a:srgbClr val="131114"/>
              </a:solidFill>
              <a:latin typeface="Sanchez"/>
            </a:endParaRPr>
          </a:p>
        </p:txBody>
      </p:sp>
      <p:sp>
        <p:nvSpPr>
          <p:cNvPr id="41" name="TextBox 41"/>
          <p:cNvSpPr txBox="1"/>
          <p:nvPr/>
        </p:nvSpPr>
        <p:spPr>
          <a:xfrm>
            <a:off x="12519914" y="8843645"/>
            <a:ext cx="3351014" cy="848822"/>
          </a:xfrm>
          <a:prstGeom prst="rect">
            <a:avLst/>
          </a:prstGeom>
        </p:spPr>
        <p:txBody>
          <a:bodyPr lIns="0" tIns="0" rIns="0" bIns="0" rtlCol="0" anchor="t">
            <a:spAutoFit/>
          </a:bodyPr>
          <a:lstStyle/>
          <a:p>
            <a:pPr algn="ctr">
              <a:lnSpc>
                <a:spcPts val="3380"/>
              </a:lnSpc>
              <a:spcBef>
                <a:spcPct val="0"/>
              </a:spcBef>
            </a:pPr>
            <a:r>
              <a:rPr lang="pl-PL" sz="2600" dirty="0">
                <a:solidFill>
                  <a:srgbClr val="131114"/>
                </a:solidFill>
                <a:latin typeface="Sanchez"/>
              </a:rPr>
              <a:t>COSTITUZIONE DELL'UNIONE</a:t>
            </a:r>
            <a:endParaRPr lang="en-US" sz="2600" dirty="0">
              <a:solidFill>
                <a:srgbClr val="131114"/>
              </a:solidFill>
              <a:latin typeface="Sanchez"/>
            </a:endParaRPr>
          </a:p>
        </p:txBody>
      </p:sp>
      <p:sp>
        <p:nvSpPr>
          <p:cNvPr id="42" name="TextBox 42"/>
          <p:cNvSpPr txBox="1"/>
          <p:nvPr/>
        </p:nvSpPr>
        <p:spPr>
          <a:xfrm>
            <a:off x="12519914" y="4032202"/>
            <a:ext cx="5172302" cy="1284839"/>
          </a:xfrm>
          <a:prstGeom prst="rect">
            <a:avLst/>
          </a:prstGeom>
        </p:spPr>
        <p:txBody>
          <a:bodyPr lIns="0" tIns="0" rIns="0" bIns="0" rtlCol="0" anchor="t">
            <a:spAutoFit/>
          </a:bodyPr>
          <a:lstStyle/>
          <a:p>
            <a:pPr>
              <a:lnSpc>
                <a:spcPts val="3380"/>
              </a:lnSpc>
              <a:spcBef>
                <a:spcPct val="0"/>
              </a:spcBef>
            </a:pPr>
            <a:r>
              <a:rPr lang="en-US" sz="2600" dirty="0">
                <a:solidFill>
                  <a:srgbClr val="131114"/>
                </a:solidFill>
                <a:latin typeface="Sanchez"/>
              </a:rPr>
              <a:t>SEYM A LUBLINO - VISIONI POLITICHE DELL'UNIONE</a:t>
            </a:r>
          </a:p>
        </p:txBody>
      </p:sp>
      <p:sp>
        <p:nvSpPr>
          <p:cNvPr id="43" name="Freeform 43"/>
          <p:cNvSpPr/>
          <p:nvPr/>
        </p:nvSpPr>
        <p:spPr>
          <a:xfrm>
            <a:off x="1607659" y="220068"/>
            <a:ext cx="5226282" cy="1192108"/>
          </a:xfrm>
          <a:custGeom>
            <a:avLst/>
            <a:gdLst/>
            <a:ahLst/>
            <a:cxnLst/>
            <a:rect l="l" t="t" r="r" b="b"/>
            <a:pathLst>
              <a:path w="5226282" h="1192108">
                <a:moveTo>
                  <a:pt x="0" y="0"/>
                </a:moveTo>
                <a:lnTo>
                  <a:pt x="5226282" y="0"/>
                </a:lnTo>
                <a:lnTo>
                  <a:pt x="5226282" y="1192107"/>
                </a:lnTo>
                <a:lnTo>
                  <a:pt x="0" y="119210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45" name="Rectangle 2">
            <a:extLst>
              <a:ext uri="{FF2B5EF4-FFF2-40B4-BE49-F238E27FC236}">
                <a16:creationId xmlns:a16="http://schemas.microsoft.com/office/drawing/2014/main" id="{0FA0628F-F470-DEAC-7D43-83F13B66611A}"/>
              </a:ext>
            </a:extLst>
          </p:cNvPr>
          <p:cNvSpPr>
            <a:spLocks noChangeArrowheads="1"/>
          </p:cNvSpPr>
          <p:nvPr/>
        </p:nvSpPr>
        <p:spPr bwMode="auto">
          <a:xfrm>
            <a:off x="0" y="0"/>
            <a:ext cx="1828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46" name="Rectangle 3">
            <a:extLst>
              <a:ext uri="{FF2B5EF4-FFF2-40B4-BE49-F238E27FC236}">
                <a16:creationId xmlns:a16="http://schemas.microsoft.com/office/drawing/2014/main" id="{CCED09C5-C7D6-9C02-8ACB-749AF3FF8A75}"/>
              </a:ext>
            </a:extLst>
          </p:cNvPr>
          <p:cNvSpPr>
            <a:spLocks noChangeArrowheads="1"/>
          </p:cNvSpPr>
          <p:nvPr/>
        </p:nvSpPr>
        <p:spPr bwMode="auto">
          <a:xfrm>
            <a:off x="152400" y="152400"/>
            <a:ext cx="1828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07067" y="2755021"/>
            <a:ext cx="9567236" cy="1149350"/>
          </a:xfrm>
          <a:prstGeom prst="rect">
            <a:avLst/>
          </a:prstGeom>
        </p:spPr>
        <p:txBody>
          <a:bodyPr lIns="0" tIns="0" rIns="0" bIns="0" rtlCol="0" anchor="t">
            <a:spAutoFit/>
          </a:bodyPr>
          <a:lstStyle/>
          <a:p>
            <a:pPr marL="0" lvl="0" indent="0">
              <a:lnSpc>
                <a:spcPts val="8800"/>
              </a:lnSpc>
            </a:pPr>
            <a:r>
              <a:rPr lang="pl-PL" sz="8000" dirty="0" err="1">
                <a:solidFill>
                  <a:srgbClr val="A86D3A"/>
                </a:solidFill>
                <a:latin typeface="Sanchez"/>
              </a:rPr>
              <a:t>Lavoro di gruppo</a:t>
            </a:r>
            <a:endParaRPr lang="en-US" sz="8000" dirty="0">
              <a:solidFill>
                <a:srgbClr val="A86D3A"/>
              </a:solidFill>
              <a:latin typeface="Sanchez"/>
            </a:endParaRPr>
          </a:p>
        </p:txBody>
      </p:sp>
      <p:sp>
        <p:nvSpPr>
          <p:cNvPr id="3" name="TextBox 3"/>
          <p:cNvSpPr txBox="1"/>
          <p:nvPr/>
        </p:nvSpPr>
        <p:spPr>
          <a:xfrm>
            <a:off x="4578877" y="8373272"/>
            <a:ext cx="2634387" cy="409575"/>
          </a:xfrm>
          <a:prstGeom prst="rect">
            <a:avLst/>
          </a:prstGeom>
        </p:spPr>
        <p:txBody>
          <a:bodyPr lIns="0" tIns="0" rIns="0" bIns="0" rtlCol="0" anchor="t">
            <a:spAutoFit/>
          </a:bodyPr>
          <a:lstStyle/>
          <a:p>
            <a:pPr>
              <a:lnSpc>
                <a:spcPts val="3210"/>
              </a:lnSpc>
            </a:pPr>
            <a:r>
              <a:rPr lang="pl-PL" sz="2675" dirty="0">
                <a:solidFill>
                  <a:srgbClr val="A86D3A"/>
                </a:solidFill>
                <a:latin typeface="Sanchez"/>
              </a:rPr>
              <a:t>GRUPPO </a:t>
            </a:r>
            <a:r>
              <a:rPr lang="en-US" sz="2675" dirty="0">
                <a:solidFill>
                  <a:srgbClr val="A86D3A"/>
                </a:solidFill>
                <a:latin typeface="Sanchez"/>
              </a:rPr>
              <a:t>1</a:t>
            </a:r>
          </a:p>
        </p:txBody>
      </p:sp>
      <p:sp>
        <p:nvSpPr>
          <p:cNvPr id="4" name="Freeform 4"/>
          <p:cNvSpPr/>
          <p:nvPr/>
        </p:nvSpPr>
        <p:spPr>
          <a:xfrm>
            <a:off x="3906074" y="5155634"/>
            <a:ext cx="2634387" cy="2538866"/>
          </a:xfrm>
          <a:custGeom>
            <a:avLst/>
            <a:gdLst/>
            <a:ahLst/>
            <a:cxnLst/>
            <a:rect l="l" t="t" r="r" b="b"/>
            <a:pathLst>
              <a:path w="2634387" h="2538866">
                <a:moveTo>
                  <a:pt x="0" y="0"/>
                </a:moveTo>
                <a:lnTo>
                  <a:pt x="2634387" y="0"/>
                </a:lnTo>
                <a:lnTo>
                  <a:pt x="2634387" y="2538866"/>
                </a:lnTo>
                <a:lnTo>
                  <a:pt x="0" y="2538866"/>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5" name="TextBox 5"/>
          <p:cNvSpPr txBox="1"/>
          <p:nvPr/>
        </p:nvSpPr>
        <p:spPr>
          <a:xfrm>
            <a:off x="9269624" y="8373272"/>
            <a:ext cx="2634387" cy="409575"/>
          </a:xfrm>
          <a:prstGeom prst="rect">
            <a:avLst/>
          </a:prstGeom>
        </p:spPr>
        <p:txBody>
          <a:bodyPr lIns="0" tIns="0" rIns="0" bIns="0" rtlCol="0" anchor="t">
            <a:spAutoFit/>
          </a:bodyPr>
          <a:lstStyle/>
          <a:p>
            <a:pPr>
              <a:lnSpc>
                <a:spcPts val="3210"/>
              </a:lnSpc>
            </a:pPr>
            <a:r>
              <a:rPr lang="pl-PL" sz="2675" dirty="0">
                <a:solidFill>
                  <a:srgbClr val="A86D3A"/>
                </a:solidFill>
                <a:latin typeface="Sanchez"/>
              </a:rPr>
              <a:t>GRUPPO </a:t>
            </a:r>
            <a:r>
              <a:rPr lang="en-US" sz="2675" dirty="0">
                <a:solidFill>
                  <a:srgbClr val="A86D3A"/>
                </a:solidFill>
                <a:latin typeface="Sanchez"/>
              </a:rPr>
              <a:t>2</a:t>
            </a:r>
          </a:p>
        </p:txBody>
      </p:sp>
      <p:sp>
        <p:nvSpPr>
          <p:cNvPr id="6" name="Freeform 6"/>
          <p:cNvSpPr/>
          <p:nvPr/>
        </p:nvSpPr>
        <p:spPr>
          <a:xfrm>
            <a:off x="8881592" y="5155634"/>
            <a:ext cx="2634387" cy="2538866"/>
          </a:xfrm>
          <a:custGeom>
            <a:avLst/>
            <a:gdLst/>
            <a:ahLst/>
            <a:cxnLst/>
            <a:rect l="l" t="t" r="r" b="b"/>
            <a:pathLst>
              <a:path w="2634387" h="2538866">
                <a:moveTo>
                  <a:pt x="0" y="0"/>
                </a:moveTo>
                <a:lnTo>
                  <a:pt x="2634387" y="0"/>
                </a:lnTo>
                <a:lnTo>
                  <a:pt x="2634387" y="2538866"/>
                </a:lnTo>
                <a:lnTo>
                  <a:pt x="0" y="2538866"/>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7" name="TextBox 7"/>
          <p:cNvSpPr txBox="1"/>
          <p:nvPr/>
        </p:nvSpPr>
        <p:spPr>
          <a:xfrm>
            <a:off x="14384177" y="8373272"/>
            <a:ext cx="2634387" cy="409575"/>
          </a:xfrm>
          <a:prstGeom prst="rect">
            <a:avLst/>
          </a:prstGeom>
        </p:spPr>
        <p:txBody>
          <a:bodyPr lIns="0" tIns="0" rIns="0" bIns="0" rtlCol="0" anchor="t">
            <a:spAutoFit/>
          </a:bodyPr>
          <a:lstStyle/>
          <a:p>
            <a:pPr>
              <a:lnSpc>
                <a:spcPts val="3210"/>
              </a:lnSpc>
            </a:pPr>
            <a:r>
              <a:rPr lang="pl-PL" sz="2675" dirty="0">
                <a:solidFill>
                  <a:srgbClr val="A86D3A"/>
                </a:solidFill>
                <a:latin typeface="Sanchez"/>
              </a:rPr>
              <a:t>GRUPPO </a:t>
            </a:r>
            <a:r>
              <a:rPr lang="en-US" sz="2675" dirty="0">
                <a:solidFill>
                  <a:srgbClr val="A86D3A"/>
                </a:solidFill>
                <a:latin typeface="Sanchez"/>
              </a:rPr>
              <a:t>3</a:t>
            </a:r>
          </a:p>
        </p:txBody>
      </p:sp>
      <p:sp>
        <p:nvSpPr>
          <p:cNvPr id="8" name="Freeform 8"/>
          <p:cNvSpPr/>
          <p:nvPr/>
        </p:nvSpPr>
        <p:spPr>
          <a:xfrm>
            <a:off x="13857110" y="5155634"/>
            <a:ext cx="2634387" cy="2538866"/>
          </a:xfrm>
          <a:custGeom>
            <a:avLst/>
            <a:gdLst/>
            <a:ahLst/>
            <a:cxnLst/>
            <a:rect l="l" t="t" r="r" b="b"/>
            <a:pathLst>
              <a:path w="2634387" h="2538866">
                <a:moveTo>
                  <a:pt x="0" y="0"/>
                </a:moveTo>
                <a:lnTo>
                  <a:pt x="2634387" y="0"/>
                </a:lnTo>
                <a:lnTo>
                  <a:pt x="2634387" y="2538866"/>
                </a:lnTo>
                <a:lnTo>
                  <a:pt x="0" y="2538866"/>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pl-PL"/>
          </a:p>
        </p:txBody>
      </p:sp>
      <p:grpSp>
        <p:nvGrpSpPr>
          <p:cNvPr id="9" name="Group 9"/>
          <p:cNvGrpSpPr/>
          <p:nvPr/>
        </p:nvGrpSpPr>
        <p:grpSpPr>
          <a:xfrm>
            <a:off x="0" y="24268"/>
            <a:ext cx="1414625" cy="10262732"/>
            <a:chOff x="0" y="0"/>
            <a:chExt cx="372576" cy="2702942"/>
          </a:xfrm>
        </p:grpSpPr>
        <p:sp>
          <p:nvSpPr>
            <p:cNvPr id="10" name="Freeform 10"/>
            <p:cNvSpPr/>
            <p:nvPr/>
          </p:nvSpPr>
          <p:spPr>
            <a:xfrm>
              <a:off x="0" y="0"/>
              <a:ext cx="372576" cy="2702942"/>
            </a:xfrm>
            <a:custGeom>
              <a:avLst/>
              <a:gdLst/>
              <a:ahLst/>
              <a:cxnLst/>
              <a:rect l="l" t="t" r="r" b="b"/>
              <a:pathLst>
                <a:path w="372576" h="2702942">
                  <a:moveTo>
                    <a:pt x="0" y="0"/>
                  </a:moveTo>
                  <a:lnTo>
                    <a:pt x="372576" y="0"/>
                  </a:lnTo>
                  <a:lnTo>
                    <a:pt x="372576" y="2702942"/>
                  </a:lnTo>
                  <a:lnTo>
                    <a:pt x="0" y="2702942"/>
                  </a:lnTo>
                  <a:close/>
                </a:path>
              </a:pathLst>
            </a:custGeom>
            <a:solidFill>
              <a:srgbClr val="B63949"/>
            </a:solidFill>
          </p:spPr>
          <p:txBody>
            <a:bodyPr/>
            <a:lstStyle/>
            <a:p>
              <a:endParaRPr lang="pl-PL"/>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3380"/>
                </a:lnSpc>
              </a:pPr>
              <a:endParaRPr/>
            </a:p>
          </p:txBody>
        </p:sp>
      </p:grpSp>
      <p:sp>
        <p:nvSpPr>
          <p:cNvPr id="12" name="Freeform 12"/>
          <p:cNvSpPr/>
          <p:nvPr/>
        </p:nvSpPr>
        <p:spPr>
          <a:xfrm>
            <a:off x="1657977" y="244975"/>
            <a:ext cx="5226282" cy="1192108"/>
          </a:xfrm>
          <a:custGeom>
            <a:avLst/>
            <a:gdLst/>
            <a:ahLst/>
            <a:cxnLst/>
            <a:rect l="l" t="t" r="r" b="b"/>
            <a:pathLst>
              <a:path w="5226282" h="1192108">
                <a:moveTo>
                  <a:pt x="0" y="0"/>
                </a:moveTo>
                <a:lnTo>
                  <a:pt x="5226282" y="0"/>
                </a:lnTo>
                <a:lnTo>
                  <a:pt x="5226282" y="1192108"/>
                </a:lnTo>
                <a:lnTo>
                  <a:pt x="0" y="1192108"/>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pl-P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AutoShape 2"/>
          <p:cNvSpPr/>
          <p:nvPr/>
        </p:nvSpPr>
        <p:spPr>
          <a:xfrm>
            <a:off x="2589262" y="3845368"/>
            <a:ext cx="13109476" cy="6000764"/>
          </a:xfrm>
          <a:prstGeom prst="rect">
            <a:avLst/>
          </a:prstGeom>
          <a:solidFill>
            <a:srgbClr val="F8FBFD"/>
          </a:solidFill>
        </p:spPr>
        <p:txBody>
          <a:bodyPr/>
          <a:lstStyle/>
          <a:p>
            <a:endParaRPr lang="pl-PL"/>
          </a:p>
        </p:txBody>
      </p:sp>
      <p:grpSp>
        <p:nvGrpSpPr>
          <p:cNvPr id="3" name="Group 3"/>
          <p:cNvGrpSpPr/>
          <p:nvPr/>
        </p:nvGrpSpPr>
        <p:grpSpPr>
          <a:xfrm>
            <a:off x="2829134" y="4157291"/>
            <a:ext cx="3731563" cy="5389884"/>
            <a:chOff x="0" y="0"/>
            <a:chExt cx="982799" cy="1419558"/>
          </a:xfrm>
        </p:grpSpPr>
        <p:sp>
          <p:nvSpPr>
            <p:cNvPr id="4" name="Freeform 4"/>
            <p:cNvSpPr/>
            <p:nvPr/>
          </p:nvSpPr>
          <p:spPr>
            <a:xfrm>
              <a:off x="0" y="0"/>
              <a:ext cx="982799" cy="1419558"/>
            </a:xfrm>
            <a:custGeom>
              <a:avLst/>
              <a:gdLst/>
              <a:ahLst/>
              <a:cxnLst/>
              <a:rect l="l" t="t" r="r" b="b"/>
              <a:pathLst>
                <a:path w="982799" h="1419558">
                  <a:moveTo>
                    <a:pt x="0" y="0"/>
                  </a:moveTo>
                  <a:lnTo>
                    <a:pt x="982799" y="0"/>
                  </a:lnTo>
                  <a:lnTo>
                    <a:pt x="982799" y="1419558"/>
                  </a:lnTo>
                  <a:lnTo>
                    <a:pt x="0" y="1419558"/>
                  </a:lnTo>
                  <a:close/>
                </a:path>
              </a:pathLst>
            </a:custGeom>
            <a:solidFill>
              <a:srgbClr val="A6A6A6"/>
            </a:solidFill>
          </p:spPr>
          <p:txBody>
            <a:bodyPr/>
            <a:lstStyle/>
            <a:p>
              <a:endParaRPr lang="pl-PL"/>
            </a:p>
          </p:txBody>
        </p:sp>
        <p:sp>
          <p:nvSpPr>
            <p:cNvPr id="5" name="TextBox 5"/>
            <p:cNvSpPr txBox="1"/>
            <p:nvPr/>
          </p:nvSpPr>
          <p:spPr>
            <a:xfrm>
              <a:off x="89398" y="156206"/>
              <a:ext cx="812800" cy="660400"/>
            </a:xfrm>
            <a:prstGeom prst="rect">
              <a:avLst/>
            </a:prstGeom>
          </p:spPr>
          <p:txBody>
            <a:bodyPr lIns="71438" tIns="71438" rIns="71438" bIns="71438" rtlCol="0" anchor="ctr"/>
            <a:lstStyle/>
            <a:p>
              <a:pPr algn="ctr">
                <a:lnSpc>
                  <a:spcPts val="3847"/>
                </a:lnSpc>
              </a:pPr>
              <a:r>
                <a:rPr lang="pl-PL" sz="4580" spc="229" dirty="0" err="1">
                  <a:solidFill>
                    <a:srgbClr val="FFFFFF"/>
                  </a:solidFill>
                  <a:latin typeface="Sanchez"/>
                </a:rPr>
                <a:t>Inizio</a:t>
              </a:r>
              <a:endParaRPr lang="en-US" sz="4580" spc="229" dirty="0">
                <a:solidFill>
                  <a:srgbClr val="FFFFFF"/>
                </a:solidFill>
                <a:latin typeface="Sanchez"/>
              </a:endParaRPr>
            </a:p>
          </p:txBody>
        </p:sp>
      </p:grpSp>
      <p:grpSp>
        <p:nvGrpSpPr>
          <p:cNvPr id="6" name="Group 6"/>
          <p:cNvGrpSpPr/>
          <p:nvPr/>
        </p:nvGrpSpPr>
        <p:grpSpPr>
          <a:xfrm>
            <a:off x="6841982" y="4131358"/>
            <a:ext cx="4244476" cy="5402851"/>
            <a:chOff x="0" y="0"/>
            <a:chExt cx="1117887" cy="1422973"/>
          </a:xfrm>
        </p:grpSpPr>
        <p:sp>
          <p:nvSpPr>
            <p:cNvPr id="7" name="Freeform 7"/>
            <p:cNvSpPr/>
            <p:nvPr/>
          </p:nvSpPr>
          <p:spPr>
            <a:xfrm>
              <a:off x="0" y="0"/>
              <a:ext cx="1117887" cy="1422973"/>
            </a:xfrm>
            <a:custGeom>
              <a:avLst/>
              <a:gdLst/>
              <a:ahLst/>
              <a:cxnLst/>
              <a:rect l="l" t="t" r="r" b="b"/>
              <a:pathLst>
                <a:path w="1117887" h="1422973">
                  <a:moveTo>
                    <a:pt x="0" y="0"/>
                  </a:moveTo>
                  <a:lnTo>
                    <a:pt x="1117887" y="0"/>
                  </a:lnTo>
                  <a:lnTo>
                    <a:pt x="1117887" y="1422973"/>
                  </a:lnTo>
                  <a:lnTo>
                    <a:pt x="0" y="1422973"/>
                  </a:lnTo>
                  <a:close/>
                </a:path>
              </a:pathLst>
            </a:custGeom>
            <a:solidFill>
              <a:srgbClr val="A6A6A6"/>
            </a:solidFill>
          </p:spPr>
          <p:txBody>
            <a:bodyPr/>
            <a:lstStyle/>
            <a:p>
              <a:endParaRPr lang="pl-PL"/>
            </a:p>
          </p:txBody>
        </p:sp>
        <p:sp>
          <p:nvSpPr>
            <p:cNvPr id="8" name="TextBox 8"/>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grpSp>
        <p:nvGrpSpPr>
          <p:cNvPr id="9" name="Group 9"/>
          <p:cNvGrpSpPr/>
          <p:nvPr/>
        </p:nvGrpSpPr>
        <p:grpSpPr>
          <a:xfrm>
            <a:off x="11488294" y="4131358"/>
            <a:ext cx="3987079" cy="5376918"/>
            <a:chOff x="0" y="0"/>
            <a:chExt cx="1050095" cy="1416143"/>
          </a:xfrm>
        </p:grpSpPr>
        <p:sp>
          <p:nvSpPr>
            <p:cNvPr id="10" name="Freeform 10"/>
            <p:cNvSpPr/>
            <p:nvPr/>
          </p:nvSpPr>
          <p:spPr>
            <a:xfrm>
              <a:off x="0" y="0"/>
              <a:ext cx="1050095" cy="1416143"/>
            </a:xfrm>
            <a:custGeom>
              <a:avLst/>
              <a:gdLst/>
              <a:ahLst/>
              <a:cxnLst/>
              <a:rect l="l" t="t" r="r" b="b"/>
              <a:pathLst>
                <a:path w="1050095" h="1416143">
                  <a:moveTo>
                    <a:pt x="0" y="0"/>
                  </a:moveTo>
                  <a:lnTo>
                    <a:pt x="1050095" y="0"/>
                  </a:lnTo>
                  <a:lnTo>
                    <a:pt x="1050095" y="1416143"/>
                  </a:lnTo>
                  <a:lnTo>
                    <a:pt x="0" y="1416143"/>
                  </a:lnTo>
                  <a:close/>
                </a:path>
              </a:pathLst>
            </a:custGeom>
            <a:solidFill>
              <a:srgbClr val="D9D9D9"/>
            </a:solidFill>
          </p:spPr>
          <p:txBody>
            <a:bodyPr/>
            <a:lstStyle/>
            <a:p>
              <a:endParaRPr lang="pl-PL"/>
            </a:p>
          </p:txBody>
        </p:sp>
        <p:sp>
          <p:nvSpPr>
            <p:cNvPr id="11" name="TextBox 11"/>
            <p:cNvSpPr txBox="1"/>
            <p:nvPr/>
          </p:nvSpPr>
          <p:spPr>
            <a:xfrm>
              <a:off x="118647" y="134461"/>
              <a:ext cx="812800" cy="688975"/>
            </a:xfrm>
            <a:prstGeom prst="rect">
              <a:avLst/>
            </a:prstGeom>
          </p:spPr>
          <p:txBody>
            <a:bodyPr lIns="71438" tIns="71438" rIns="71438" bIns="71438" rtlCol="0" anchor="ctr"/>
            <a:lstStyle/>
            <a:p>
              <a:pPr algn="ctr">
                <a:lnSpc>
                  <a:spcPts val="3015"/>
                </a:lnSpc>
              </a:pPr>
              <a:r>
                <a:rPr lang="pl-PL" sz="3589" spc="179" dirty="0" err="1">
                  <a:solidFill>
                    <a:srgbClr val="FFFFFF"/>
                  </a:solidFill>
                  <a:latin typeface="Sanchez"/>
                </a:rPr>
                <a:t>I vostri </a:t>
              </a:r>
              <a:r>
                <a:rPr lang="pl-PL" sz="3589" spc="179" dirty="0">
                  <a:solidFill>
                    <a:srgbClr val="FFFFFF"/>
                  </a:solidFill>
                  <a:latin typeface="Sanchez"/>
                </a:rPr>
                <a:t>appunti</a:t>
              </a:r>
              <a:endParaRPr lang="en-US" sz="3589" spc="179" dirty="0">
                <a:solidFill>
                  <a:srgbClr val="FFFFFF"/>
                </a:solidFill>
                <a:latin typeface="Sanchez"/>
              </a:endParaRPr>
            </a:p>
          </p:txBody>
        </p:sp>
      </p:grpSp>
      <p:sp>
        <p:nvSpPr>
          <p:cNvPr id="12" name="TextBox 12"/>
          <p:cNvSpPr txBox="1"/>
          <p:nvPr/>
        </p:nvSpPr>
        <p:spPr>
          <a:xfrm>
            <a:off x="3683774" y="1002455"/>
            <a:ext cx="10920451" cy="3068340"/>
          </a:xfrm>
          <a:prstGeom prst="rect">
            <a:avLst/>
          </a:prstGeom>
        </p:spPr>
        <p:txBody>
          <a:bodyPr wrap="square" lIns="0" tIns="0" rIns="0" bIns="0" rtlCol="0" anchor="t">
            <a:spAutoFit/>
          </a:bodyPr>
          <a:lstStyle/>
          <a:p>
            <a:pPr algn="ctr">
              <a:lnSpc>
                <a:spcPts val="7376"/>
              </a:lnSpc>
            </a:pPr>
            <a:endParaRPr dirty="0"/>
          </a:p>
          <a:p>
            <a:pPr algn="ctr">
              <a:lnSpc>
                <a:spcPts val="4226"/>
              </a:lnSpc>
            </a:pPr>
            <a:r>
              <a:rPr lang="en-US" sz="3018" spc="452" dirty="0">
                <a:solidFill>
                  <a:srgbClr val="FFFFFF"/>
                </a:solidFill>
                <a:latin typeface="Sanchez"/>
              </a:rPr>
              <a:t>CREARE UNA PROPRIA STORIA SULLA PROPRIA PICCOLA PATRIA UTILIZZANDO IL METODO DELLA NARRAZIONE</a:t>
            </a:r>
          </a:p>
          <a:p>
            <a:pPr algn="ctr">
              <a:lnSpc>
                <a:spcPts val="4226"/>
              </a:lnSpc>
            </a:pPr>
            <a:endParaRPr lang="en-US" sz="3018" spc="452" dirty="0">
              <a:solidFill>
                <a:srgbClr val="FFFFFF"/>
              </a:solidFill>
              <a:latin typeface="Sanchez"/>
            </a:endParaRPr>
          </a:p>
        </p:txBody>
      </p:sp>
      <p:grpSp>
        <p:nvGrpSpPr>
          <p:cNvPr id="13" name="Group 13"/>
          <p:cNvGrpSpPr/>
          <p:nvPr/>
        </p:nvGrpSpPr>
        <p:grpSpPr>
          <a:xfrm>
            <a:off x="2286000" y="381928"/>
            <a:ext cx="13716000" cy="1272115"/>
            <a:chOff x="0" y="0"/>
            <a:chExt cx="3612444" cy="335043"/>
          </a:xfrm>
        </p:grpSpPr>
        <p:sp>
          <p:nvSpPr>
            <p:cNvPr id="14" name="Freeform 14"/>
            <p:cNvSpPr/>
            <p:nvPr/>
          </p:nvSpPr>
          <p:spPr>
            <a:xfrm>
              <a:off x="0" y="0"/>
              <a:ext cx="3612445" cy="335043"/>
            </a:xfrm>
            <a:custGeom>
              <a:avLst/>
              <a:gdLst/>
              <a:ahLst/>
              <a:cxnLst/>
              <a:rect l="l" t="t" r="r" b="b"/>
              <a:pathLst>
                <a:path w="3612445" h="335043">
                  <a:moveTo>
                    <a:pt x="0" y="0"/>
                  </a:moveTo>
                  <a:lnTo>
                    <a:pt x="3612445" y="0"/>
                  </a:lnTo>
                  <a:lnTo>
                    <a:pt x="3612445" y="335043"/>
                  </a:lnTo>
                  <a:lnTo>
                    <a:pt x="0" y="335043"/>
                  </a:lnTo>
                  <a:close/>
                </a:path>
              </a:pathLst>
            </a:custGeom>
            <a:solidFill>
              <a:srgbClr val="F8FBFD"/>
            </a:solidFill>
          </p:spPr>
          <p:txBody>
            <a:bodyPr/>
            <a:lstStyle/>
            <a:p>
              <a:endParaRPr lang="pl-PL"/>
            </a:p>
          </p:txBody>
        </p:sp>
        <p:sp>
          <p:nvSpPr>
            <p:cNvPr id="15" name="TextBox 15"/>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sp>
        <p:nvSpPr>
          <p:cNvPr id="16" name="Freeform 16"/>
          <p:cNvSpPr/>
          <p:nvPr/>
        </p:nvSpPr>
        <p:spPr>
          <a:xfrm>
            <a:off x="2450949" y="629434"/>
            <a:ext cx="3328560" cy="759240"/>
          </a:xfrm>
          <a:custGeom>
            <a:avLst/>
            <a:gdLst/>
            <a:ahLst/>
            <a:cxnLst/>
            <a:rect l="l" t="t" r="r" b="b"/>
            <a:pathLst>
              <a:path w="3328560" h="759240">
                <a:moveTo>
                  <a:pt x="0" y="0"/>
                </a:moveTo>
                <a:lnTo>
                  <a:pt x="3328560" y="0"/>
                </a:lnTo>
                <a:lnTo>
                  <a:pt x="3328560" y="759240"/>
                </a:lnTo>
                <a:lnTo>
                  <a:pt x="0" y="75924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17" name="TextBox 17"/>
          <p:cNvSpPr txBox="1"/>
          <p:nvPr/>
        </p:nvSpPr>
        <p:spPr>
          <a:xfrm>
            <a:off x="5351905" y="690351"/>
            <a:ext cx="9179676" cy="698323"/>
          </a:xfrm>
          <a:prstGeom prst="rect">
            <a:avLst/>
          </a:prstGeom>
        </p:spPr>
        <p:txBody>
          <a:bodyPr lIns="0" tIns="0" rIns="0" bIns="0" rtlCol="0" anchor="t">
            <a:spAutoFit/>
          </a:bodyPr>
          <a:lstStyle/>
          <a:p>
            <a:pPr algn="ctr">
              <a:lnSpc>
                <a:spcPts val="5755"/>
              </a:lnSpc>
            </a:pPr>
            <a:r>
              <a:rPr lang="pl-PL" sz="4111" spc="616" dirty="0">
                <a:solidFill>
                  <a:srgbClr val="545454"/>
                </a:solidFill>
                <a:latin typeface="Merriweather Bold"/>
              </a:rPr>
              <a:t>FOGLIO DI LAVORO </a:t>
            </a:r>
            <a:r>
              <a:rPr lang="en-US" sz="4111" spc="616" dirty="0">
                <a:solidFill>
                  <a:srgbClr val="545454"/>
                </a:solidFill>
                <a:latin typeface="Merriweather Bold"/>
              </a:rPr>
              <a:t>1/5</a:t>
            </a:r>
          </a:p>
        </p:txBody>
      </p:sp>
      <p:sp>
        <p:nvSpPr>
          <p:cNvPr id="18" name="TextBox 18"/>
          <p:cNvSpPr txBox="1"/>
          <p:nvPr/>
        </p:nvSpPr>
        <p:spPr>
          <a:xfrm>
            <a:off x="6964482" y="4613994"/>
            <a:ext cx="3999476" cy="4898200"/>
          </a:xfrm>
          <a:prstGeom prst="rect">
            <a:avLst/>
          </a:prstGeom>
        </p:spPr>
        <p:txBody>
          <a:bodyPr lIns="0" tIns="0" rIns="0" bIns="0" rtlCol="0" anchor="t">
            <a:spAutoFit/>
          </a:bodyPr>
          <a:lstStyle/>
          <a:p>
            <a:pPr algn="ctr">
              <a:lnSpc>
                <a:spcPts val="3241"/>
              </a:lnSpc>
            </a:pPr>
            <a:r>
              <a:rPr lang="en-US" sz="2315" spc="115" dirty="0">
                <a:solidFill>
                  <a:srgbClr val="FFFFFF"/>
                </a:solidFill>
                <a:latin typeface="Sanchez"/>
              </a:rPr>
              <a:t>Presentate la vostra piccola patria, il protagonista e il contesto, descrivendo perché è importante nella vostra storia. Ricordate che a questo punto dovete già sapere come finirà la storia e cosa volete dire al vostro pubblico.</a:t>
            </a:r>
          </a:p>
        </p:txBody>
      </p:sp>
      <p:grpSp>
        <p:nvGrpSpPr>
          <p:cNvPr id="19" name="Group 19"/>
          <p:cNvGrpSpPr/>
          <p:nvPr/>
        </p:nvGrpSpPr>
        <p:grpSpPr>
          <a:xfrm>
            <a:off x="0" y="24268"/>
            <a:ext cx="1414625" cy="10262732"/>
            <a:chOff x="0" y="0"/>
            <a:chExt cx="372576" cy="2702942"/>
          </a:xfrm>
        </p:grpSpPr>
        <p:sp>
          <p:nvSpPr>
            <p:cNvPr id="20" name="Freeform 20"/>
            <p:cNvSpPr/>
            <p:nvPr/>
          </p:nvSpPr>
          <p:spPr>
            <a:xfrm>
              <a:off x="0" y="0"/>
              <a:ext cx="372576" cy="2702942"/>
            </a:xfrm>
            <a:custGeom>
              <a:avLst/>
              <a:gdLst/>
              <a:ahLst/>
              <a:cxnLst/>
              <a:rect l="l" t="t" r="r" b="b"/>
              <a:pathLst>
                <a:path w="372576" h="2702942">
                  <a:moveTo>
                    <a:pt x="0" y="0"/>
                  </a:moveTo>
                  <a:lnTo>
                    <a:pt x="372576" y="0"/>
                  </a:lnTo>
                  <a:lnTo>
                    <a:pt x="372576" y="2702942"/>
                  </a:lnTo>
                  <a:lnTo>
                    <a:pt x="0" y="2702942"/>
                  </a:lnTo>
                  <a:close/>
                </a:path>
              </a:pathLst>
            </a:custGeom>
            <a:solidFill>
              <a:srgbClr val="B63949"/>
            </a:solidFill>
          </p:spPr>
          <p:txBody>
            <a:bodyPr/>
            <a:lstStyle/>
            <a:p>
              <a:endParaRPr lang="pl-PL"/>
            </a:p>
          </p:txBody>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3380"/>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7D5D9"/>
        </a:solidFill>
        <a:effectLst/>
      </p:bgPr>
    </p:bg>
    <p:spTree>
      <p:nvGrpSpPr>
        <p:cNvPr id="1" name=""/>
        <p:cNvGrpSpPr/>
        <p:nvPr/>
      </p:nvGrpSpPr>
      <p:grpSpPr>
        <a:xfrm>
          <a:off x="0" y="0"/>
          <a:ext cx="0" cy="0"/>
          <a:chOff x="0" y="0"/>
          <a:chExt cx="0" cy="0"/>
        </a:xfrm>
      </p:grpSpPr>
      <p:sp>
        <p:nvSpPr>
          <p:cNvPr id="2" name="AutoShape 2"/>
          <p:cNvSpPr/>
          <p:nvPr/>
        </p:nvSpPr>
        <p:spPr>
          <a:xfrm>
            <a:off x="2589262" y="3845368"/>
            <a:ext cx="13109476" cy="6000764"/>
          </a:xfrm>
          <a:prstGeom prst="rect">
            <a:avLst/>
          </a:prstGeom>
          <a:solidFill>
            <a:srgbClr val="F8FBFD"/>
          </a:solidFill>
        </p:spPr>
        <p:txBody>
          <a:bodyPr/>
          <a:lstStyle/>
          <a:p>
            <a:endParaRPr lang="pl-PL"/>
          </a:p>
        </p:txBody>
      </p:sp>
      <p:grpSp>
        <p:nvGrpSpPr>
          <p:cNvPr id="3" name="Group 3"/>
          <p:cNvGrpSpPr/>
          <p:nvPr/>
        </p:nvGrpSpPr>
        <p:grpSpPr>
          <a:xfrm>
            <a:off x="2829134" y="4157291"/>
            <a:ext cx="3731563" cy="5389884"/>
            <a:chOff x="0" y="0"/>
            <a:chExt cx="982799" cy="1419558"/>
          </a:xfrm>
        </p:grpSpPr>
        <p:sp>
          <p:nvSpPr>
            <p:cNvPr id="4" name="Freeform 4"/>
            <p:cNvSpPr/>
            <p:nvPr/>
          </p:nvSpPr>
          <p:spPr>
            <a:xfrm>
              <a:off x="0" y="0"/>
              <a:ext cx="982799" cy="1419558"/>
            </a:xfrm>
            <a:custGeom>
              <a:avLst/>
              <a:gdLst/>
              <a:ahLst/>
              <a:cxnLst/>
              <a:rect l="l" t="t" r="r" b="b"/>
              <a:pathLst>
                <a:path w="982799" h="1419558">
                  <a:moveTo>
                    <a:pt x="0" y="0"/>
                  </a:moveTo>
                  <a:lnTo>
                    <a:pt x="982799" y="0"/>
                  </a:lnTo>
                  <a:lnTo>
                    <a:pt x="982799" y="1419558"/>
                  </a:lnTo>
                  <a:lnTo>
                    <a:pt x="0" y="1419558"/>
                  </a:lnTo>
                  <a:close/>
                </a:path>
              </a:pathLst>
            </a:custGeom>
            <a:solidFill>
              <a:srgbClr val="A6A6A6"/>
            </a:solidFill>
          </p:spPr>
          <p:txBody>
            <a:bodyPr/>
            <a:lstStyle/>
            <a:p>
              <a:endParaRPr lang="pl-PL"/>
            </a:p>
          </p:txBody>
        </p:sp>
        <p:sp>
          <p:nvSpPr>
            <p:cNvPr id="5" name="TextBox 5"/>
            <p:cNvSpPr txBox="1"/>
            <p:nvPr/>
          </p:nvSpPr>
          <p:spPr>
            <a:xfrm>
              <a:off x="71831" y="171103"/>
              <a:ext cx="812800" cy="669925"/>
            </a:xfrm>
            <a:prstGeom prst="rect">
              <a:avLst/>
            </a:prstGeom>
          </p:spPr>
          <p:txBody>
            <a:bodyPr lIns="71438" tIns="71438" rIns="71438" bIns="71438" rtlCol="0" anchor="ctr"/>
            <a:lstStyle/>
            <a:p>
              <a:pPr algn="ctr">
                <a:lnSpc>
                  <a:spcPts val="3375"/>
                </a:lnSpc>
              </a:pPr>
              <a:r>
                <a:rPr lang="en-US" sz="4018" spc="200" dirty="0" err="1">
                  <a:solidFill>
                    <a:srgbClr val="FFFFFF"/>
                  </a:solidFill>
                  <a:latin typeface="Sanchez"/>
                </a:rPr>
                <a:t>Problema</a:t>
              </a:r>
              <a:endParaRPr lang="en-US" sz="4018" spc="200" dirty="0">
                <a:solidFill>
                  <a:srgbClr val="FFFFFF"/>
                </a:solidFill>
                <a:latin typeface="Sanchez"/>
              </a:endParaRPr>
            </a:p>
          </p:txBody>
        </p:sp>
      </p:grpSp>
      <p:grpSp>
        <p:nvGrpSpPr>
          <p:cNvPr id="6" name="Group 6"/>
          <p:cNvGrpSpPr/>
          <p:nvPr/>
        </p:nvGrpSpPr>
        <p:grpSpPr>
          <a:xfrm>
            <a:off x="6841982" y="4131358"/>
            <a:ext cx="4244476" cy="5402851"/>
            <a:chOff x="0" y="0"/>
            <a:chExt cx="1117887" cy="1422973"/>
          </a:xfrm>
        </p:grpSpPr>
        <p:sp>
          <p:nvSpPr>
            <p:cNvPr id="7" name="Freeform 7"/>
            <p:cNvSpPr/>
            <p:nvPr/>
          </p:nvSpPr>
          <p:spPr>
            <a:xfrm>
              <a:off x="0" y="0"/>
              <a:ext cx="1117887" cy="1422973"/>
            </a:xfrm>
            <a:custGeom>
              <a:avLst/>
              <a:gdLst/>
              <a:ahLst/>
              <a:cxnLst/>
              <a:rect l="l" t="t" r="r" b="b"/>
              <a:pathLst>
                <a:path w="1117887" h="1422973">
                  <a:moveTo>
                    <a:pt x="0" y="0"/>
                  </a:moveTo>
                  <a:lnTo>
                    <a:pt x="1117887" y="0"/>
                  </a:lnTo>
                  <a:lnTo>
                    <a:pt x="1117887" y="1422973"/>
                  </a:lnTo>
                  <a:lnTo>
                    <a:pt x="0" y="1422973"/>
                  </a:lnTo>
                  <a:close/>
                </a:path>
              </a:pathLst>
            </a:custGeom>
            <a:solidFill>
              <a:srgbClr val="A6A6A6"/>
            </a:solidFill>
          </p:spPr>
          <p:txBody>
            <a:bodyPr/>
            <a:lstStyle/>
            <a:p>
              <a:endParaRPr lang="pl-PL"/>
            </a:p>
          </p:txBody>
        </p:sp>
        <p:sp>
          <p:nvSpPr>
            <p:cNvPr id="8" name="TextBox 8"/>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grpSp>
        <p:nvGrpSpPr>
          <p:cNvPr id="9" name="Group 9"/>
          <p:cNvGrpSpPr/>
          <p:nvPr/>
        </p:nvGrpSpPr>
        <p:grpSpPr>
          <a:xfrm>
            <a:off x="11488294" y="4131358"/>
            <a:ext cx="3987079" cy="5376918"/>
            <a:chOff x="0" y="0"/>
            <a:chExt cx="1050095" cy="1416143"/>
          </a:xfrm>
        </p:grpSpPr>
        <p:sp>
          <p:nvSpPr>
            <p:cNvPr id="10" name="Freeform 10"/>
            <p:cNvSpPr/>
            <p:nvPr/>
          </p:nvSpPr>
          <p:spPr>
            <a:xfrm>
              <a:off x="0" y="0"/>
              <a:ext cx="1050095" cy="1416143"/>
            </a:xfrm>
            <a:custGeom>
              <a:avLst/>
              <a:gdLst/>
              <a:ahLst/>
              <a:cxnLst/>
              <a:rect l="l" t="t" r="r" b="b"/>
              <a:pathLst>
                <a:path w="1050095" h="1416143">
                  <a:moveTo>
                    <a:pt x="0" y="0"/>
                  </a:moveTo>
                  <a:lnTo>
                    <a:pt x="1050095" y="0"/>
                  </a:lnTo>
                  <a:lnTo>
                    <a:pt x="1050095" y="1416143"/>
                  </a:lnTo>
                  <a:lnTo>
                    <a:pt x="0" y="1416143"/>
                  </a:lnTo>
                  <a:close/>
                </a:path>
              </a:pathLst>
            </a:custGeom>
            <a:solidFill>
              <a:srgbClr val="D9D9D9"/>
            </a:solidFill>
          </p:spPr>
          <p:txBody>
            <a:bodyPr/>
            <a:lstStyle/>
            <a:p>
              <a:endParaRPr lang="pl-PL"/>
            </a:p>
          </p:txBody>
        </p:sp>
        <p:sp>
          <p:nvSpPr>
            <p:cNvPr id="11" name="TextBox 11"/>
            <p:cNvSpPr txBox="1"/>
            <p:nvPr/>
          </p:nvSpPr>
          <p:spPr>
            <a:xfrm>
              <a:off x="118647" y="158883"/>
              <a:ext cx="812800" cy="688975"/>
            </a:xfrm>
            <a:prstGeom prst="rect">
              <a:avLst/>
            </a:prstGeom>
          </p:spPr>
          <p:txBody>
            <a:bodyPr lIns="71438" tIns="71438" rIns="71438" bIns="71438" rtlCol="0" anchor="ctr"/>
            <a:lstStyle/>
            <a:p>
              <a:pPr algn="ctr">
                <a:lnSpc>
                  <a:spcPts val="2847"/>
                </a:lnSpc>
              </a:pPr>
              <a:r>
                <a:rPr lang="pl-PL" sz="3389" spc="169" dirty="0" err="1">
                  <a:solidFill>
                    <a:srgbClr val="FFFFFF"/>
                  </a:solidFill>
                  <a:latin typeface="Sanchez"/>
                </a:rPr>
                <a:t>I vostri </a:t>
              </a:r>
              <a:r>
                <a:rPr lang="pl-PL" sz="3389" spc="169" dirty="0">
                  <a:solidFill>
                    <a:srgbClr val="FFFFFF"/>
                  </a:solidFill>
                  <a:latin typeface="Sanchez"/>
                </a:rPr>
                <a:t>appunti</a:t>
              </a:r>
              <a:endParaRPr lang="en-US" sz="3389" spc="169" dirty="0">
                <a:solidFill>
                  <a:srgbClr val="FFFFFF"/>
                </a:solidFill>
                <a:latin typeface="Sanchez"/>
              </a:endParaRPr>
            </a:p>
          </p:txBody>
        </p:sp>
      </p:grpSp>
      <p:sp>
        <p:nvSpPr>
          <p:cNvPr id="12" name="TextBox 12"/>
          <p:cNvSpPr txBox="1"/>
          <p:nvPr/>
        </p:nvSpPr>
        <p:spPr>
          <a:xfrm>
            <a:off x="3839560" y="969520"/>
            <a:ext cx="10853534" cy="3259034"/>
          </a:xfrm>
          <a:prstGeom prst="rect">
            <a:avLst/>
          </a:prstGeom>
        </p:spPr>
        <p:txBody>
          <a:bodyPr wrap="square" lIns="0" tIns="0" rIns="0" bIns="0" rtlCol="0" anchor="t">
            <a:spAutoFit/>
          </a:bodyPr>
          <a:lstStyle/>
          <a:p>
            <a:pPr algn="ctr">
              <a:lnSpc>
                <a:spcPts val="7656"/>
              </a:lnSpc>
            </a:pPr>
            <a:endParaRPr lang="pl-PL" dirty="0"/>
          </a:p>
          <a:p>
            <a:pPr algn="ctr">
              <a:lnSpc>
                <a:spcPts val="4506"/>
              </a:lnSpc>
            </a:pPr>
            <a:r>
              <a:rPr lang="pl-PL" sz="3218" spc="482" dirty="0">
                <a:solidFill>
                  <a:srgbClr val="F8FBFD"/>
                </a:solidFill>
                <a:latin typeface="Merriweather Bold"/>
              </a:rPr>
              <a:t>UCREARE LA PROPRIA STORIA SULLA PROPRIA PICCOLA PATRIA UTILIZZANDO IL METODO DELLA NARRAZIONE</a:t>
            </a:r>
          </a:p>
          <a:p>
            <a:pPr algn="ctr">
              <a:lnSpc>
                <a:spcPts val="4506"/>
              </a:lnSpc>
            </a:pPr>
            <a:endParaRPr lang="en-US" sz="3218" spc="482" dirty="0">
              <a:solidFill>
                <a:srgbClr val="F8FBFD"/>
              </a:solidFill>
              <a:latin typeface="Merriweather Bold"/>
            </a:endParaRPr>
          </a:p>
        </p:txBody>
      </p:sp>
      <p:grpSp>
        <p:nvGrpSpPr>
          <p:cNvPr id="13" name="Group 13"/>
          <p:cNvGrpSpPr/>
          <p:nvPr/>
        </p:nvGrpSpPr>
        <p:grpSpPr>
          <a:xfrm>
            <a:off x="2286000" y="381928"/>
            <a:ext cx="13716000" cy="1272115"/>
            <a:chOff x="0" y="0"/>
            <a:chExt cx="3612444" cy="335043"/>
          </a:xfrm>
        </p:grpSpPr>
        <p:sp>
          <p:nvSpPr>
            <p:cNvPr id="14" name="Freeform 14"/>
            <p:cNvSpPr/>
            <p:nvPr/>
          </p:nvSpPr>
          <p:spPr>
            <a:xfrm>
              <a:off x="0" y="0"/>
              <a:ext cx="3612445" cy="335043"/>
            </a:xfrm>
            <a:custGeom>
              <a:avLst/>
              <a:gdLst/>
              <a:ahLst/>
              <a:cxnLst/>
              <a:rect l="l" t="t" r="r" b="b"/>
              <a:pathLst>
                <a:path w="3612445" h="335043">
                  <a:moveTo>
                    <a:pt x="0" y="0"/>
                  </a:moveTo>
                  <a:lnTo>
                    <a:pt x="3612445" y="0"/>
                  </a:lnTo>
                  <a:lnTo>
                    <a:pt x="3612445" y="335043"/>
                  </a:lnTo>
                  <a:lnTo>
                    <a:pt x="0" y="335043"/>
                  </a:lnTo>
                  <a:close/>
                </a:path>
              </a:pathLst>
            </a:custGeom>
            <a:solidFill>
              <a:srgbClr val="F8FBFD"/>
            </a:solidFill>
          </p:spPr>
          <p:txBody>
            <a:bodyPr/>
            <a:lstStyle/>
            <a:p>
              <a:endParaRPr lang="pl-PL"/>
            </a:p>
          </p:txBody>
        </p:sp>
        <p:sp>
          <p:nvSpPr>
            <p:cNvPr id="15" name="TextBox 15"/>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sp>
        <p:nvSpPr>
          <p:cNvPr id="16" name="Freeform 16"/>
          <p:cNvSpPr/>
          <p:nvPr/>
        </p:nvSpPr>
        <p:spPr>
          <a:xfrm>
            <a:off x="2450949" y="629434"/>
            <a:ext cx="3328560" cy="759240"/>
          </a:xfrm>
          <a:custGeom>
            <a:avLst/>
            <a:gdLst/>
            <a:ahLst/>
            <a:cxnLst/>
            <a:rect l="l" t="t" r="r" b="b"/>
            <a:pathLst>
              <a:path w="3328560" h="759240">
                <a:moveTo>
                  <a:pt x="0" y="0"/>
                </a:moveTo>
                <a:lnTo>
                  <a:pt x="3328560" y="0"/>
                </a:lnTo>
                <a:lnTo>
                  <a:pt x="3328560" y="759240"/>
                </a:lnTo>
                <a:lnTo>
                  <a:pt x="0" y="75924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17" name="TextBox 17"/>
          <p:cNvSpPr txBox="1"/>
          <p:nvPr/>
        </p:nvSpPr>
        <p:spPr>
          <a:xfrm>
            <a:off x="5351905" y="690351"/>
            <a:ext cx="9179676" cy="698323"/>
          </a:xfrm>
          <a:prstGeom prst="rect">
            <a:avLst/>
          </a:prstGeom>
        </p:spPr>
        <p:txBody>
          <a:bodyPr lIns="0" tIns="0" rIns="0" bIns="0" rtlCol="0" anchor="t">
            <a:spAutoFit/>
          </a:bodyPr>
          <a:lstStyle/>
          <a:p>
            <a:pPr algn="ctr">
              <a:lnSpc>
                <a:spcPts val="5755"/>
              </a:lnSpc>
            </a:pPr>
            <a:r>
              <a:rPr lang="pl-PL" sz="4111" spc="616" dirty="0">
                <a:solidFill>
                  <a:srgbClr val="545454"/>
                </a:solidFill>
                <a:latin typeface="Merriweather Bold"/>
              </a:rPr>
              <a:t>FOGLIO DI LAVORO </a:t>
            </a:r>
            <a:r>
              <a:rPr lang="en-US" sz="4111" spc="616" dirty="0">
                <a:solidFill>
                  <a:srgbClr val="545454"/>
                </a:solidFill>
                <a:latin typeface="Merriweather Bold"/>
              </a:rPr>
              <a:t>2/5</a:t>
            </a:r>
          </a:p>
        </p:txBody>
      </p:sp>
      <p:sp>
        <p:nvSpPr>
          <p:cNvPr id="18" name="TextBox 18"/>
          <p:cNvSpPr txBox="1"/>
          <p:nvPr/>
        </p:nvSpPr>
        <p:spPr>
          <a:xfrm>
            <a:off x="7260854" y="4333002"/>
            <a:ext cx="3527282" cy="4237955"/>
          </a:xfrm>
          <a:prstGeom prst="rect">
            <a:avLst/>
          </a:prstGeom>
        </p:spPr>
        <p:txBody>
          <a:bodyPr lIns="0" tIns="0" rIns="0" bIns="0" rtlCol="0" anchor="t">
            <a:spAutoFit/>
          </a:bodyPr>
          <a:lstStyle/>
          <a:p>
            <a:pPr algn="ctr">
              <a:lnSpc>
                <a:spcPts val="3656"/>
              </a:lnSpc>
              <a:spcBef>
                <a:spcPct val="0"/>
              </a:spcBef>
            </a:pPr>
            <a:r>
              <a:rPr lang="en-US" sz="2611" spc="130" dirty="0">
                <a:solidFill>
                  <a:srgbClr val="FEFEFE"/>
                </a:solidFill>
                <a:latin typeface="Sanchez"/>
              </a:rPr>
              <a:t>Delineate il problema affrontato dall'eroe della vostra piccola patria che avete raffigurato e descrivete perché è così significativo per lui/lei (anche voi potete essere questo eroe).</a:t>
            </a:r>
          </a:p>
        </p:txBody>
      </p:sp>
      <p:grpSp>
        <p:nvGrpSpPr>
          <p:cNvPr id="19" name="Group 19"/>
          <p:cNvGrpSpPr/>
          <p:nvPr/>
        </p:nvGrpSpPr>
        <p:grpSpPr>
          <a:xfrm>
            <a:off x="0" y="24268"/>
            <a:ext cx="1414625" cy="10262732"/>
            <a:chOff x="0" y="0"/>
            <a:chExt cx="372576" cy="2702942"/>
          </a:xfrm>
        </p:grpSpPr>
        <p:sp>
          <p:nvSpPr>
            <p:cNvPr id="20" name="Freeform 20"/>
            <p:cNvSpPr/>
            <p:nvPr/>
          </p:nvSpPr>
          <p:spPr>
            <a:xfrm>
              <a:off x="0" y="0"/>
              <a:ext cx="372576" cy="2702942"/>
            </a:xfrm>
            <a:custGeom>
              <a:avLst/>
              <a:gdLst/>
              <a:ahLst/>
              <a:cxnLst/>
              <a:rect l="l" t="t" r="r" b="b"/>
              <a:pathLst>
                <a:path w="372576" h="2702942">
                  <a:moveTo>
                    <a:pt x="0" y="0"/>
                  </a:moveTo>
                  <a:lnTo>
                    <a:pt x="372576" y="0"/>
                  </a:lnTo>
                  <a:lnTo>
                    <a:pt x="372576" y="2702942"/>
                  </a:lnTo>
                  <a:lnTo>
                    <a:pt x="0" y="2702942"/>
                  </a:lnTo>
                  <a:close/>
                </a:path>
              </a:pathLst>
            </a:custGeom>
            <a:solidFill>
              <a:srgbClr val="B63949"/>
            </a:solidFill>
          </p:spPr>
          <p:txBody>
            <a:bodyPr/>
            <a:lstStyle/>
            <a:p>
              <a:endParaRPr lang="pl-PL"/>
            </a:p>
          </p:txBody>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3380"/>
                </a:lnSpc>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7D5D9"/>
        </a:solidFill>
        <a:effectLst/>
      </p:bgPr>
    </p:bg>
    <p:spTree>
      <p:nvGrpSpPr>
        <p:cNvPr id="1" name=""/>
        <p:cNvGrpSpPr/>
        <p:nvPr/>
      </p:nvGrpSpPr>
      <p:grpSpPr>
        <a:xfrm>
          <a:off x="0" y="0"/>
          <a:ext cx="0" cy="0"/>
          <a:chOff x="0" y="0"/>
          <a:chExt cx="0" cy="0"/>
        </a:xfrm>
      </p:grpSpPr>
      <p:sp>
        <p:nvSpPr>
          <p:cNvPr id="2" name="AutoShape 2"/>
          <p:cNvSpPr/>
          <p:nvPr/>
        </p:nvSpPr>
        <p:spPr>
          <a:xfrm>
            <a:off x="2589262" y="3845368"/>
            <a:ext cx="13109476" cy="6000764"/>
          </a:xfrm>
          <a:prstGeom prst="rect">
            <a:avLst/>
          </a:prstGeom>
          <a:solidFill>
            <a:srgbClr val="F8FBFD"/>
          </a:solidFill>
        </p:spPr>
        <p:txBody>
          <a:bodyPr/>
          <a:lstStyle/>
          <a:p>
            <a:endParaRPr lang="pl-PL"/>
          </a:p>
        </p:txBody>
      </p:sp>
      <p:grpSp>
        <p:nvGrpSpPr>
          <p:cNvPr id="3" name="Group 3"/>
          <p:cNvGrpSpPr/>
          <p:nvPr/>
        </p:nvGrpSpPr>
        <p:grpSpPr>
          <a:xfrm>
            <a:off x="2836068" y="4118391"/>
            <a:ext cx="3731563" cy="5389884"/>
            <a:chOff x="0" y="0"/>
            <a:chExt cx="982799" cy="1419558"/>
          </a:xfrm>
        </p:grpSpPr>
        <p:sp>
          <p:nvSpPr>
            <p:cNvPr id="4" name="Freeform 4"/>
            <p:cNvSpPr/>
            <p:nvPr/>
          </p:nvSpPr>
          <p:spPr>
            <a:xfrm>
              <a:off x="0" y="0"/>
              <a:ext cx="982799" cy="1419558"/>
            </a:xfrm>
            <a:custGeom>
              <a:avLst/>
              <a:gdLst/>
              <a:ahLst/>
              <a:cxnLst/>
              <a:rect l="l" t="t" r="r" b="b"/>
              <a:pathLst>
                <a:path w="982799" h="1419558">
                  <a:moveTo>
                    <a:pt x="0" y="0"/>
                  </a:moveTo>
                  <a:lnTo>
                    <a:pt x="982799" y="0"/>
                  </a:lnTo>
                  <a:lnTo>
                    <a:pt x="982799" y="1419558"/>
                  </a:lnTo>
                  <a:lnTo>
                    <a:pt x="0" y="1419558"/>
                  </a:lnTo>
                  <a:close/>
                </a:path>
              </a:pathLst>
            </a:custGeom>
            <a:solidFill>
              <a:srgbClr val="A6A6A6"/>
            </a:solidFill>
          </p:spPr>
          <p:txBody>
            <a:bodyPr/>
            <a:lstStyle/>
            <a:p>
              <a:endParaRPr lang="pl-PL"/>
            </a:p>
          </p:txBody>
        </p:sp>
        <p:sp>
          <p:nvSpPr>
            <p:cNvPr id="5" name="TextBox 5"/>
            <p:cNvSpPr txBox="1"/>
            <p:nvPr/>
          </p:nvSpPr>
          <p:spPr>
            <a:xfrm>
              <a:off x="96596" y="47625"/>
              <a:ext cx="812800" cy="784225"/>
            </a:xfrm>
            <a:prstGeom prst="rect">
              <a:avLst/>
            </a:prstGeom>
          </p:spPr>
          <p:txBody>
            <a:bodyPr lIns="71438" tIns="71438" rIns="71438" bIns="71438" rtlCol="0" anchor="ctr"/>
            <a:lstStyle/>
            <a:p>
              <a:pPr algn="ctr">
                <a:lnSpc>
                  <a:spcPts val="4222"/>
                </a:lnSpc>
              </a:pPr>
              <a:r>
                <a:rPr lang="pl-PL" sz="3736" spc="186" dirty="0" err="1">
                  <a:solidFill>
                    <a:srgbClr val="FFFFFF"/>
                  </a:solidFill>
                  <a:latin typeface="Sanchez"/>
                </a:rPr>
                <a:t>Tentativo fallito </a:t>
              </a:r>
              <a:r>
                <a:rPr lang="pl-PL" sz="3736" spc="186" dirty="0">
                  <a:solidFill>
                    <a:srgbClr val="FFFFFF"/>
                  </a:solidFill>
                  <a:latin typeface="Sanchez"/>
                </a:rPr>
                <a:t>di </a:t>
              </a:r>
              <a:r>
                <a:rPr lang="pl-PL" sz="3736" spc="186" dirty="0" err="1">
                  <a:solidFill>
                    <a:srgbClr val="FFFFFF"/>
                  </a:solidFill>
                  <a:latin typeface="Sanchez"/>
                </a:rPr>
                <a:t>risolvere </a:t>
              </a:r>
              <a:r>
                <a:rPr lang="pl-PL" sz="3736" spc="186" dirty="0">
                  <a:solidFill>
                    <a:srgbClr val="FFFFFF"/>
                  </a:solidFill>
                  <a:latin typeface="Sanchez"/>
                </a:rPr>
                <a:t>il problema</a:t>
              </a:r>
              <a:endParaRPr lang="en-US" sz="3736" spc="186" dirty="0">
                <a:solidFill>
                  <a:srgbClr val="FFFFFF"/>
                </a:solidFill>
                <a:latin typeface="Sanchez"/>
              </a:endParaRPr>
            </a:p>
          </p:txBody>
        </p:sp>
      </p:grpSp>
      <p:grpSp>
        <p:nvGrpSpPr>
          <p:cNvPr id="6" name="Group 6"/>
          <p:cNvGrpSpPr/>
          <p:nvPr/>
        </p:nvGrpSpPr>
        <p:grpSpPr>
          <a:xfrm>
            <a:off x="6902494" y="4118391"/>
            <a:ext cx="4244476" cy="5402851"/>
            <a:chOff x="0" y="0"/>
            <a:chExt cx="1117887" cy="1422973"/>
          </a:xfrm>
        </p:grpSpPr>
        <p:sp>
          <p:nvSpPr>
            <p:cNvPr id="7" name="Freeform 7"/>
            <p:cNvSpPr/>
            <p:nvPr/>
          </p:nvSpPr>
          <p:spPr>
            <a:xfrm>
              <a:off x="0" y="0"/>
              <a:ext cx="1117887" cy="1422973"/>
            </a:xfrm>
            <a:custGeom>
              <a:avLst/>
              <a:gdLst/>
              <a:ahLst/>
              <a:cxnLst/>
              <a:rect l="l" t="t" r="r" b="b"/>
              <a:pathLst>
                <a:path w="1117887" h="1422973">
                  <a:moveTo>
                    <a:pt x="0" y="0"/>
                  </a:moveTo>
                  <a:lnTo>
                    <a:pt x="1117887" y="0"/>
                  </a:lnTo>
                  <a:lnTo>
                    <a:pt x="1117887" y="1422973"/>
                  </a:lnTo>
                  <a:lnTo>
                    <a:pt x="0" y="1422973"/>
                  </a:lnTo>
                  <a:close/>
                </a:path>
              </a:pathLst>
            </a:custGeom>
            <a:solidFill>
              <a:srgbClr val="A6A6A6"/>
            </a:solidFill>
          </p:spPr>
          <p:txBody>
            <a:bodyPr/>
            <a:lstStyle/>
            <a:p>
              <a:endParaRPr lang="pl-PL"/>
            </a:p>
          </p:txBody>
        </p:sp>
        <p:sp>
          <p:nvSpPr>
            <p:cNvPr id="8" name="TextBox 8"/>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grpSp>
        <p:nvGrpSpPr>
          <p:cNvPr id="9" name="Group 9"/>
          <p:cNvGrpSpPr/>
          <p:nvPr/>
        </p:nvGrpSpPr>
        <p:grpSpPr>
          <a:xfrm>
            <a:off x="11488294" y="4131358"/>
            <a:ext cx="3987079" cy="5376918"/>
            <a:chOff x="0" y="0"/>
            <a:chExt cx="1050095" cy="1416143"/>
          </a:xfrm>
        </p:grpSpPr>
        <p:sp>
          <p:nvSpPr>
            <p:cNvPr id="10" name="Freeform 10"/>
            <p:cNvSpPr/>
            <p:nvPr/>
          </p:nvSpPr>
          <p:spPr>
            <a:xfrm>
              <a:off x="0" y="0"/>
              <a:ext cx="1050095" cy="1416143"/>
            </a:xfrm>
            <a:custGeom>
              <a:avLst/>
              <a:gdLst/>
              <a:ahLst/>
              <a:cxnLst/>
              <a:rect l="l" t="t" r="r" b="b"/>
              <a:pathLst>
                <a:path w="1050095" h="1416143">
                  <a:moveTo>
                    <a:pt x="0" y="0"/>
                  </a:moveTo>
                  <a:lnTo>
                    <a:pt x="1050095" y="0"/>
                  </a:lnTo>
                  <a:lnTo>
                    <a:pt x="1050095" y="1416143"/>
                  </a:lnTo>
                  <a:lnTo>
                    <a:pt x="0" y="1416143"/>
                  </a:lnTo>
                  <a:close/>
                </a:path>
              </a:pathLst>
            </a:custGeom>
            <a:solidFill>
              <a:srgbClr val="D9D9D9"/>
            </a:solidFill>
          </p:spPr>
          <p:txBody>
            <a:bodyPr/>
            <a:lstStyle/>
            <a:p>
              <a:endParaRPr lang="pl-PL"/>
            </a:p>
          </p:txBody>
        </p:sp>
        <p:sp>
          <p:nvSpPr>
            <p:cNvPr id="11" name="TextBox 11"/>
            <p:cNvSpPr txBox="1"/>
            <p:nvPr/>
          </p:nvSpPr>
          <p:spPr>
            <a:xfrm>
              <a:off x="118647" y="158856"/>
              <a:ext cx="812800" cy="669925"/>
            </a:xfrm>
            <a:prstGeom prst="rect">
              <a:avLst/>
            </a:prstGeom>
          </p:spPr>
          <p:txBody>
            <a:bodyPr lIns="71438" tIns="71438" rIns="71438" bIns="71438" rtlCol="0" anchor="ctr"/>
            <a:lstStyle/>
            <a:p>
              <a:pPr algn="ctr">
                <a:lnSpc>
                  <a:spcPts val="3099"/>
                </a:lnSpc>
              </a:pPr>
              <a:r>
                <a:rPr lang="pl-PL" sz="3689" spc="184" dirty="0" err="1">
                  <a:solidFill>
                    <a:srgbClr val="FFFFFF"/>
                  </a:solidFill>
                  <a:latin typeface="Sanchez"/>
                </a:rPr>
                <a:t>I vostri </a:t>
              </a:r>
              <a:r>
                <a:rPr lang="pl-PL" sz="3689" spc="184" dirty="0">
                  <a:solidFill>
                    <a:srgbClr val="FFFFFF"/>
                  </a:solidFill>
                  <a:latin typeface="Sanchez"/>
                </a:rPr>
                <a:t>appunti</a:t>
              </a:r>
              <a:endParaRPr lang="en-US" sz="3689" spc="184" dirty="0">
                <a:solidFill>
                  <a:srgbClr val="FFFFFF"/>
                </a:solidFill>
                <a:latin typeface="Sanchez"/>
              </a:endParaRPr>
            </a:p>
          </p:txBody>
        </p:sp>
      </p:grpSp>
      <p:sp>
        <p:nvSpPr>
          <p:cNvPr id="12" name="TextBox 12"/>
          <p:cNvSpPr txBox="1"/>
          <p:nvPr/>
        </p:nvSpPr>
        <p:spPr>
          <a:xfrm>
            <a:off x="3680429" y="859357"/>
            <a:ext cx="10701134" cy="3259034"/>
          </a:xfrm>
          <a:prstGeom prst="rect">
            <a:avLst/>
          </a:prstGeom>
        </p:spPr>
        <p:txBody>
          <a:bodyPr wrap="square" lIns="0" tIns="0" rIns="0" bIns="0" rtlCol="0" anchor="t">
            <a:spAutoFit/>
          </a:bodyPr>
          <a:lstStyle/>
          <a:p>
            <a:pPr algn="ctr">
              <a:lnSpc>
                <a:spcPts val="7656"/>
              </a:lnSpc>
            </a:pPr>
            <a:endParaRPr dirty="0"/>
          </a:p>
          <a:p>
            <a:pPr algn="ctr">
              <a:lnSpc>
                <a:spcPts val="4506"/>
              </a:lnSpc>
            </a:pPr>
            <a:r>
              <a:rPr lang="en-US" sz="3218" spc="482" dirty="0">
                <a:solidFill>
                  <a:srgbClr val="F8FBFD"/>
                </a:solidFill>
                <a:latin typeface="Merriweather Bold"/>
              </a:rPr>
              <a:t>LA PROPRIA STORIA SULLA PROPRIA PICCOLA PATRIA UTILIZZANDO IL METODO DELLA NARRAZIONE</a:t>
            </a:r>
          </a:p>
          <a:p>
            <a:pPr algn="ctr">
              <a:lnSpc>
                <a:spcPts val="4506"/>
              </a:lnSpc>
            </a:pPr>
            <a:endParaRPr lang="en-US" sz="3218" spc="482" dirty="0">
              <a:solidFill>
                <a:srgbClr val="F8FBFD"/>
              </a:solidFill>
              <a:latin typeface="Merriweather Bold"/>
            </a:endParaRPr>
          </a:p>
        </p:txBody>
      </p:sp>
      <p:grpSp>
        <p:nvGrpSpPr>
          <p:cNvPr id="13" name="Group 13"/>
          <p:cNvGrpSpPr/>
          <p:nvPr/>
        </p:nvGrpSpPr>
        <p:grpSpPr>
          <a:xfrm>
            <a:off x="2286000" y="381928"/>
            <a:ext cx="13716000" cy="1272115"/>
            <a:chOff x="0" y="0"/>
            <a:chExt cx="3612444" cy="335043"/>
          </a:xfrm>
        </p:grpSpPr>
        <p:sp>
          <p:nvSpPr>
            <p:cNvPr id="14" name="Freeform 14"/>
            <p:cNvSpPr/>
            <p:nvPr/>
          </p:nvSpPr>
          <p:spPr>
            <a:xfrm>
              <a:off x="0" y="0"/>
              <a:ext cx="3612445" cy="335043"/>
            </a:xfrm>
            <a:custGeom>
              <a:avLst/>
              <a:gdLst/>
              <a:ahLst/>
              <a:cxnLst/>
              <a:rect l="l" t="t" r="r" b="b"/>
              <a:pathLst>
                <a:path w="3612445" h="335043">
                  <a:moveTo>
                    <a:pt x="0" y="0"/>
                  </a:moveTo>
                  <a:lnTo>
                    <a:pt x="3612445" y="0"/>
                  </a:lnTo>
                  <a:lnTo>
                    <a:pt x="3612445" y="335043"/>
                  </a:lnTo>
                  <a:lnTo>
                    <a:pt x="0" y="335043"/>
                  </a:lnTo>
                  <a:close/>
                </a:path>
              </a:pathLst>
            </a:custGeom>
            <a:solidFill>
              <a:srgbClr val="F8FBFD"/>
            </a:solidFill>
          </p:spPr>
          <p:txBody>
            <a:bodyPr/>
            <a:lstStyle/>
            <a:p>
              <a:endParaRPr lang="pl-PL"/>
            </a:p>
          </p:txBody>
        </p:sp>
        <p:sp>
          <p:nvSpPr>
            <p:cNvPr id="15" name="TextBox 15"/>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sp>
        <p:nvSpPr>
          <p:cNvPr id="16" name="Freeform 16"/>
          <p:cNvSpPr/>
          <p:nvPr/>
        </p:nvSpPr>
        <p:spPr>
          <a:xfrm>
            <a:off x="2450949" y="629434"/>
            <a:ext cx="3328560" cy="759240"/>
          </a:xfrm>
          <a:custGeom>
            <a:avLst/>
            <a:gdLst/>
            <a:ahLst/>
            <a:cxnLst/>
            <a:rect l="l" t="t" r="r" b="b"/>
            <a:pathLst>
              <a:path w="3328560" h="759240">
                <a:moveTo>
                  <a:pt x="0" y="0"/>
                </a:moveTo>
                <a:lnTo>
                  <a:pt x="3328560" y="0"/>
                </a:lnTo>
                <a:lnTo>
                  <a:pt x="3328560" y="759240"/>
                </a:lnTo>
                <a:lnTo>
                  <a:pt x="0" y="75924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17" name="TextBox 17"/>
          <p:cNvSpPr txBox="1"/>
          <p:nvPr/>
        </p:nvSpPr>
        <p:spPr>
          <a:xfrm>
            <a:off x="5351905" y="690351"/>
            <a:ext cx="9179676" cy="698323"/>
          </a:xfrm>
          <a:prstGeom prst="rect">
            <a:avLst/>
          </a:prstGeom>
        </p:spPr>
        <p:txBody>
          <a:bodyPr lIns="0" tIns="0" rIns="0" bIns="0" rtlCol="0" anchor="t">
            <a:spAutoFit/>
          </a:bodyPr>
          <a:lstStyle/>
          <a:p>
            <a:pPr algn="ctr">
              <a:lnSpc>
                <a:spcPts val="5755"/>
              </a:lnSpc>
            </a:pPr>
            <a:r>
              <a:rPr lang="pl-PL" sz="4111" spc="616" dirty="0">
                <a:solidFill>
                  <a:srgbClr val="545454"/>
                </a:solidFill>
                <a:latin typeface="Merriweather Bold"/>
              </a:rPr>
              <a:t>FASCICOLO </a:t>
            </a:r>
            <a:r>
              <a:rPr lang="en-US" sz="4111" spc="616" dirty="0">
                <a:solidFill>
                  <a:srgbClr val="545454"/>
                </a:solidFill>
                <a:latin typeface="Merriweather Bold"/>
              </a:rPr>
              <a:t>3/5</a:t>
            </a:r>
          </a:p>
        </p:txBody>
      </p:sp>
      <p:sp>
        <p:nvSpPr>
          <p:cNvPr id="18" name="TextBox 18"/>
          <p:cNvSpPr txBox="1"/>
          <p:nvPr/>
        </p:nvSpPr>
        <p:spPr>
          <a:xfrm>
            <a:off x="7001488" y="4857834"/>
            <a:ext cx="3925465" cy="4331570"/>
          </a:xfrm>
          <a:prstGeom prst="rect">
            <a:avLst/>
          </a:prstGeom>
        </p:spPr>
        <p:txBody>
          <a:bodyPr lIns="0" tIns="0" rIns="0" bIns="0" rtlCol="0" anchor="t">
            <a:spAutoFit/>
          </a:bodyPr>
          <a:lstStyle/>
          <a:p>
            <a:pPr algn="ctr">
              <a:lnSpc>
                <a:spcPts val="3412"/>
              </a:lnSpc>
              <a:spcBef>
                <a:spcPct val="0"/>
              </a:spcBef>
            </a:pPr>
            <a:r>
              <a:rPr lang="en-US" sz="2437" spc="121" dirty="0">
                <a:solidFill>
                  <a:srgbClr val="FEFEFE"/>
                </a:solidFill>
                <a:latin typeface="Sanchez"/>
              </a:rPr>
              <a:t>Descrivete il primo tentativo fallito del protagonista di affrontare un problema dalla sua prospettiva individuale. Descrivete cosa ha provato il protagonista in quel momento e come questo fallimento lo ha colpito.</a:t>
            </a:r>
          </a:p>
        </p:txBody>
      </p:sp>
      <p:grpSp>
        <p:nvGrpSpPr>
          <p:cNvPr id="19" name="Group 19"/>
          <p:cNvGrpSpPr/>
          <p:nvPr/>
        </p:nvGrpSpPr>
        <p:grpSpPr>
          <a:xfrm>
            <a:off x="0" y="24268"/>
            <a:ext cx="1414625" cy="10262732"/>
            <a:chOff x="0" y="0"/>
            <a:chExt cx="372576" cy="2702942"/>
          </a:xfrm>
        </p:grpSpPr>
        <p:sp>
          <p:nvSpPr>
            <p:cNvPr id="20" name="Freeform 20"/>
            <p:cNvSpPr/>
            <p:nvPr/>
          </p:nvSpPr>
          <p:spPr>
            <a:xfrm>
              <a:off x="0" y="0"/>
              <a:ext cx="372576" cy="2702942"/>
            </a:xfrm>
            <a:custGeom>
              <a:avLst/>
              <a:gdLst/>
              <a:ahLst/>
              <a:cxnLst/>
              <a:rect l="l" t="t" r="r" b="b"/>
              <a:pathLst>
                <a:path w="372576" h="2702942">
                  <a:moveTo>
                    <a:pt x="0" y="0"/>
                  </a:moveTo>
                  <a:lnTo>
                    <a:pt x="372576" y="0"/>
                  </a:lnTo>
                  <a:lnTo>
                    <a:pt x="372576" y="2702942"/>
                  </a:lnTo>
                  <a:lnTo>
                    <a:pt x="0" y="2702942"/>
                  </a:lnTo>
                  <a:close/>
                </a:path>
              </a:pathLst>
            </a:custGeom>
            <a:solidFill>
              <a:srgbClr val="B63949"/>
            </a:solidFill>
          </p:spPr>
          <p:txBody>
            <a:bodyPr/>
            <a:lstStyle/>
            <a:p>
              <a:endParaRPr lang="pl-PL"/>
            </a:p>
          </p:txBody>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3380"/>
                </a:lnSpc>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7D5D9"/>
        </a:solidFill>
        <a:effectLst/>
      </p:bgPr>
    </p:bg>
    <p:spTree>
      <p:nvGrpSpPr>
        <p:cNvPr id="1" name=""/>
        <p:cNvGrpSpPr/>
        <p:nvPr/>
      </p:nvGrpSpPr>
      <p:grpSpPr>
        <a:xfrm>
          <a:off x="0" y="0"/>
          <a:ext cx="0" cy="0"/>
          <a:chOff x="0" y="0"/>
          <a:chExt cx="0" cy="0"/>
        </a:xfrm>
      </p:grpSpPr>
      <p:sp>
        <p:nvSpPr>
          <p:cNvPr id="2" name="AutoShape 2"/>
          <p:cNvSpPr/>
          <p:nvPr/>
        </p:nvSpPr>
        <p:spPr>
          <a:xfrm>
            <a:off x="2589262" y="3845368"/>
            <a:ext cx="13109476" cy="6000764"/>
          </a:xfrm>
          <a:prstGeom prst="rect">
            <a:avLst/>
          </a:prstGeom>
          <a:solidFill>
            <a:srgbClr val="F8FBFD"/>
          </a:solidFill>
        </p:spPr>
        <p:txBody>
          <a:bodyPr/>
          <a:lstStyle/>
          <a:p>
            <a:endParaRPr lang="pl-PL"/>
          </a:p>
        </p:txBody>
      </p:sp>
      <p:grpSp>
        <p:nvGrpSpPr>
          <p:cNvPr id="3" name="Group 3"/>
          <p:cNvGrpSpPr/>
          <p:nvPr/>
        </p:nvGrpSpPr>
        <p:grpSpPr>
          <a:xfrm>
            <a:off x="2829134" y="4157291"/>
            <a:ext cx="3731563" cy="5389884"/>
            <a:chOff x="0" y="0"/>
            <a:chExt cx="982799" cy="1419558"/>
          </a:xfrm>
        </p:grpSpPr>
        <p:sp>
          <p:nvSpPr>
            <p:cNvPr id="4" name="Freeform 4"/>
            <p:cNvSpPr/>
            <p:nvPr/>
          </p:nvSpPr>
          <p:spPr>
            <a:xfrm>
              <a:off x="0" y="0"/>
              <a:ext cx="982799" cy="1419558"/>
            </a:xfrm>
            <a:custGeom>
              <a:avLst/>
              <a:gdLst/>
              <a:ahLst/>
              <a:cxnLst/>
              <a:rect l="l" t="t" r="r" b="b"/>
              <a:pathLst>
                <a:path w="982799" h="1419558">
                  <a:moveTo>
                    <a:pt x="0" y="0"/>
                  </a:moveTo>
                  <a:lnTo>
                    <a:pt x="982799" y="0"/>
                  </a:lnTo>
                  <a:lnTo>
                    <a:pt x="982799" y="1419558"/>
                  </a:lnTo>
                  <a:lnTo>
                    <a:pt x="0" y="1419558"/>
                  </a:lnTo>
                  <a:close/>
                </a:path>
              </a:pathLst>
            </a:custGeom>
            <a:solidFill>
              <a:srgbClr val="A6A6A6"/>
            </a:solidFill>
          </p:spPr>
          <p:txBody>
            <a:bodyPr/>
            <a:lstStyle/>
            <a:p>
              <a:endParaRPr lang="pl-PL"/>
            </a:p>
          </p:txBody>
        </p:sp>
        <p:sp>
          <p:nvSpPr>
            <p:cNvPr id="5" name="TextBox 5"/>
            <p:cNvSpPr txBox="1"/>
            <p:nvPr/>
          </p:nvSpPr>
          <p:spPr>
            <a:xfrm>
              <a:off x="76683" y="1730"/>
              <a:ext cx="812800" cy="822325"/>
            </a:xfrm>
            <a:prstGeom prst="rect">
              <a:avLst/>
            </a:prstGeom>
          </p:spPr>
          <p:txBody>
            <a:bodyPr lIns="71438" tIns="71438" rIns="71438" bIns="71438" rtlCol="0" anchor="ctr"/>
            <a:lstStyle/>
            <a:p>
              <a:pPr algn="ctr">
                <a:lnSpc>
                  <a:spcPts val="4671"/>
                </a:lnSpc>
              </a:pPr>
              <a:r>
                <a:rPr lang="pl-PL" sz="3736" spc="186" dirty="0" err="1">
                  <a:solidFill>
                    <a:srgbClr val="FFFFFF"/>
                  </a:solidFill>
                  <a:latin typeface="Sanchez"/>
                </a:rPr>
                <a:t>Risolvere </a:t>
              </a:r>
              <a:r>
                <a:rPr lang="pl-PL" sz="3736" spc="186" dirty="0">
                  <a:solidFill>
                    <a:srgbClr val="FFFFFF"/>
                  </a:solidFill>
                  <a:latin typeface="Sanchez"/>
                </a:rPr>
                <a:t>il problema</a:t>
              </a:r>
              <a:endParaRPr lang="en-US" sz="3736" spc="186" dirty="0">
                <a:solidFill>
                  <a:srgbClr val="FFFFFF"/>
                </a:solidFill>
                <a:latin typeface="Sanchez"/>
              </a:endParaRPr>
            </a:p>
          </p:txBody>
        </p:sp>
      </p:grpSp>
      <p:grpSp>
        <p:nvGrpSpPr>
          <p:cNvPr id="6" name="Group 6"/>
          <p:cNvGrpSpPr/>
          <p:nvPr/>
        </p:nvGrpSpPr>
        <p:grpSpPr>
          <a:xfrm>
            <a:off x="6841982" y="4131358"/>
            <a:ext cx="4244476" cy="5402851"/>
            <a:chOff x="0" y="0"/>
            <a:chExt cx="1117887" cy="1422973"/>
          </a:xfrm>
        </p:grpSpPr>
        <p:sp>
          <p:nvSpPr>
            <p:cNvPr id="7" name="Freeform 7"/>
            <p:cNvSpPr/>
            <p:nvPr/>
          </p:nvSpPr>
          <p:spPr>
            <a:xfrm>
              <a:off x="0" y="0"/>
              <a:ext cx="1117887" cy="1422973"/>
            </a:xfrm>
            <a:custGeom>
              <a:avLst/>
              <a:gdLst/>
              <a:ahLst/>
              <a:cxnLst/>
              <a:rect l="l" t="t" r="r" b="b"/>
              <a:pathLst>
                <a:path w="1117887" h="1422973">
                  <a:moveTo>
                    <a:pt x="0" y="0"/>
                  </a:moveTo>
                  <a:lnTo>
                    <a:pt x="1117887" y="0"/>
                  </a:lnTo>
                  <a:lnTo>
                    <a:pt x="1117887" y="1422973"/>
                  </a:lnTo>
                  <a:lnTo>
                    <a:pt x="0" y="1422973"/>
                  </a:lnTo>
                  <a:close/>
                </a:path>
              </a:pathLst>
            </a:custGeom>
            <a:solidFill>
              <a:srgbClr val="A6A6A6"/>
            </a:solidFill>
          </p:spPr>
          <p:txBody>
            <a:bodyPr/>
            <a:lstStyle/>
            <a:p>
              <a:endParaRPr lang="pl-PL"/>
            </a:p>
          </p:txBody>
        </p:sp>
        <p:sp>
          <p:nvSpPr>
            <p:cNvPr id="8" name="TextBox 8"/>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grpSp>
        <p:nvGrpSpPr>
          <p:cNvPr id="9" name="Group 9"/>
          <p:cNvGrpSpPr/>
          <p:nvPr/>
        </p:nvGrpSpPr>
        <p:grpSpPr>
          <a:xfrm>
            <a:off x="11488294" y="4131358"/>
            <a:ext cx="3987079" cy="5376918"/>
            <a:chOff x="0" y="0"/>
            <a:chExt cx="1050095" cy="1416143"/>
          </a:xfrm>
        </p:grpSpPr>
        <p:sp>
          <p:nvSpPr>
            <p:cNvPr id="10" name="Freeform 10"/>
            <p:cNvSpPr/>
            <p:nvPr/>
          </p:nvSpPr>
          <p:spPr>
            <a:xfrm>
              <a:off x="0" y="0"/>
              <a:ext cx="1050095" cy="1416143"/>
            </a:xfrm>
            <a:custGeom>
              <a:avLst/>
              <a:gdLst/>
              <a:ahLst/>
              <a:cxnLst/>
              <a:rect l="l" t="t" r="r" b="b"/>
              <a:pathLst>
                <a:path w="1050095" h="1416143">
                  <a:moveTo>
                    <a:pt x="0" y="0"/>
                  </a:moveTo>
                  <a:lnTo>
                    <a:pt x="1050095" y="0"/>
                  </a:lnTo>
                  <a:lnTo>
                    <a:pt x="1050095" y="1416143"/>
                  </a:lnTo>
                  <a:lnTo>
                    <a:pt x="0" y="1416143"/>
                  </a:lnTo>
                  <a:close/>
                </a:path>
              </a:pathLst>
            </a:custGeom>
            <a:solidFill>
              <a:srgbClr val="D9D9D9"/>
            </a:solidFill>
          </p:spPr>
          <p:txBody>
            <a:bodyPr/>
            <a:lstStyle/>
            <a:p>
              <a:endParaRPr lang="pl-PL"/>
            </a:p>
          </p:txBody>
        </p:sp>
        <p:sp>
          <p:nvSpPr>
            <p:cNvPr id="11" name="TextBox 11"/>
            <p:cNvSpPr txBox="1"/>
            <p:nvPr/>
          </p:nvSpPr>
          <p:spPr>
            <a:xfrm>
              <a:off x="95145" y="118449"/>
              <a:ext cx="812800" cy="688975"/>
            </a:xfrm>
            <a:prstGeom prst="rect">
              <a:avLst/>
            </a:prstGeom>
          </p:spPr>
          <p:txBody>
            <a:bodyPr lIns="71438" tIns="71438" rIns="71438" bIns="71438" rtlCol="0" anchor="ctr"/>
            <a:lstStyle/>
            <a:p>
              <a:pPr algn="ctr">
                <a:lnSpc>
                  <a:spcPts val="2847"/>
                </a:lnSpc>
              </a:pPr>
              <a:r>
                <a:rPr lang="pl-PL" sz="3389" spc="169" dirty="0" err="1">
                  <a:solidFill>
                    <a:srgbClr val="FFFFFF"/>
                  </a:solidFill>
                  <a:latin typeface="Sanchez"/>
                </a:rPr>
                <a:t>I vostri </a:t>
              </a:r>
              <a:r>
                <a:rPr lang="pl-PL" sz="3389" spc="169" dirty="0">
                  <a:solidFill>
                    <a:srgbClr val="FFFFFF"/>
                  </a:solidFill>
                  <a:latin typeface="Sanchez"/>
                </a:rPr>
                <a:t>appunti</a:t>
              </a:r>
              <a:endParaRPr lang="en-US" sz="3389" spc="169" dirty="0">
                <a:solidFill>
                  <a:srgbClr val="FFFFFF"/>
                </a:solidFill>
                <a:latin typeface="Sanchez"/>
              </a:endParaRPr>
            </a:p>
          </p:txBody>
        </p:sp>
      </p:grpSp>
      <p:sp>
        <p:nvSpPr>
          <p:cNvPr id="12" name="TextBox 12"/>
          <p:cNvSpPr txBox="1"/>
          <p:nvPr/>
        </p:nvSpPr>
        <p:spPr>
          <a:xfrm>
            <a:off x="4223952" y="851994"/>
            <a:ext cx="10853534" cy="3259034"/>
          </a:xfrm>
          <a:prstGeom prst="rect">
            <a:avLst/>
          </a:prstGeom>
        </p:spPr>
        <p:txBody>
          <a:bodyPr wrap="square" lIns="0" tIns="0" rIns="0" bIns="0" rtlCol="0" anchor="t">
            <a:spAutoFit/>
          </a:bodyPr>
          <a:lstStyle/>
          <a:p>
            <a:pPr algn="ctr">
              <a:lnSpc>
                <a:spcPts val="7656"/>
              </a:lnSpc>
            </a:pPr>
            <a:endParaRPr dirty="0"/>
          </a:p>
          <a:p>
            <a:pPr algn="ctr">
              <a:lnSpc>
                <a:spcPts val="4506"/>
              </a:lnSpc>
            </a:pPr>
            <a:r>
              <a:rPr lang="en-US" sz="3218" spc="482" dirty="0">
                <a:solidFill>
                  <a:srgbClr val="F8FBFD"/>
                </a:solidFill>
                <a:latin typeface="Merriweather Bold"/>
              </a:rPr>
              <a:t>LA PROPRIA STORIA SULLA PROPRIA PICCOLA PATRIA UTILIZZANDO IL METODO DELLA NARRAZIONE</a:t>
            </a:r>
          </a:p>
          <a:p>
            <a:pPr algn="ctr">
              <a:lnSpc>
                <a:spcPts val="4506"/>
              </a:lnSpc>
            </a:pPr>
            <a:endParaRPr lang="en-US" sz="3218" spc="482" dirty="0">
              <a:solidFill>
                <a:srgbClr val="F8FBFD"/>
              </a:solidFill>
              <a:latin typeface="Merriweather Bold"/>
            </a:endParaRPr>
          </a:p>
        </p:txBody>
      </p:sp>
      <p:grpSp>
        <p:nvGrpSpPr>
          <p:cNvPr id="13" name="Group 13"/>
          <p:cNvGrpSpPr/>
          <p:nvPr/>
        </p:nvGrpSpPr>
        <p:grpSpPr>
          <a:xfrm>
            <a:off x="2286000" y="381928"/>
            <a:ext cx="13716000" cy="1272115"/>
            <a:chOff x="0" y="0"/>
            <a:chExt cx="3612444" cy="335043"/>
          </a:xfrm>
        </p:grpSpPr>
        <p:sp>
          <p:nvSpPr>
            <p:cNvPr id="14" name="Freeform 14"/>
            <p:cNvSpPr/>
            <p:nvPr/>
          </p:nvSpPr>
          <p:spPr>
            <a:xfrm>
              <a:off x="0" y="0"/>
              <a:ext cx="3612445" cy="335043"/>
            </a:xfrm>
            <a:custGeom>
              <a:avLst/>
              <a:gdLst/>
              <a:ahLst/>
              <a:cxnLst/>
              <a:rect l="l" t="t" r="r" b="b"/>
              <a:pathLst>
                <a:path w="3612445" h="335043">
                  <a:moveTo>
                    <a:pt x="0" y="0"/>
                  </a:moveTo>
                  <a:lnTo>
                    <a:pt x="3612445" y="0"/>
                  </a:lnTo>
                  <a:lnTo>
                    <a:pt x="3612445" y="335043"/>
                  </a:lnTo>
                  <a:lnTo>
                    <a:pt x="0" y="335043"/>
                  </a:lnTo>
                  <a:close/>
                </a:path>
              </a:pathLst>
            </a:custGeom>
            <a:solidFill>
              <a:srgbClr val="F8FBFD"/>
            </a:solidFill>
          </p:spPr>
          <p:txBody>
            <a:bodyPr/>
            <a:lstStyle/>
            <a:p>
              <a:endParaRPr lang="pl-PL"/>
            </a:p>
          </p:txBody>
        </p:sp>
        <p:sp>
          <p:nvSpPr>
            <p:cNvPr id="15" name="TextBox 15"/>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sp>
        <p:nvSpPr>
          <p:cNvPr id="16" name="Freeform 16"/>
          <p:cNvSpPr/>
          <p:nvPr/>
        </p:nvSpPr>
        <p:spPr>
          <a:xfrm>
            <a:off x="2450949" y="629434"/>
            <a:ext cx="3328560" cy="759240"/>
          </a:xfrm>
          <a:custGeom>
            <a:avLst/>
            <a:gdLst/>
            <a:ahLst/>
            <a:cxnLst/>
            <a:rect l="l" t="t" r="r" b="b"/>
            <a:pathLst>
              <a:path w="3328560" h="759240">
                <a:moveTo>
                  <a:pt x="0" y="0"/>
                </a:moveTo>
                <a:lnTo>
                  <a:pt x="3328560" y="0"/>
                </a:lnTo>
                <a:lnTo>
                  <a:pt x="3328560" y="759240"/>
                </a:lnTo>
                <a:lnTo>
                  <a:pt x="0" y="75924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17" name="TextBox 17"/>
          <p:cNvSpPr txBox="1"/>
          <p:nvPr/>
        </p:nvSpPr>
        <p:spPr>
          <a:xfrm>
            <a:off x="5351905" y="690351"/>
            <a:ext cx="9179676" cy="698323"/>
          </a:xfrm>
          <a:prstGeom prst="rect">
            <a:avLst/>
          </a:prstGeom>
        </p:spPr>
        <p:txBody>
          <a:bodyPr lIns="0" tIns="0" rIns="0" bIns="0" rtlCol="0" anchor="t">
            <a:spAutoFit/>
          </a:bodyPr>
          <a:lstStyle/>
          <a:p>
            <a:pPr algn="ctr">
              <a:lnSpc>
                <a:spcPts val="5755"/>
              </a:lnSpc>
            </a:pPr>
            <a:r>
              <a:rPr lang="pl-PL" sz="4111" spc="616" dirty="0">
                <a:solidFill>
                  <a:srgbClr val="545454"/>
                </a:solidFill>
                <a:latin typeface="Merriweather Bold"/>
              </a:rPr>
              <a:t>FOGLIO DI LAVORO </a:t>
            </a:r>
            <a:r>
              <a:rPr lang="en-US" sz="4111" spc="616" dirty="0">
                <a:solidFill>
                  <a:srgbClr val="545454"/>
                </a:solidFill>
                <a:latin typeface="Merriweather Bold"/>
              </a:rPr>
              <a:t>4/5</a:t>
            </a:r>
          </a:p>
        </p:txBody>
      </p:sp>
      <p:sp>
        <p:nvSpPr>
          <p:cNvPr id="18" name="TextBox 18"/>
          <p:cNvSpPr txBox="1"/>
          <p:nvPr/>
        </p:nvSpPr>
        <p:spPr>
          <a:xfrm>
            <a:off x="7401497" y="4542633"/>
            <a:ext cx="3125446" cy="3560014"/>
          </a:xfrm>
          <a:prstGeom prst="rect">
            <a:avLst/>
          </a:prstGeom>
        </p:spPr>
        <p:txBody>
          <a:bodyPr lIns="0" tIns="0" rIns="0" bIns="0" rtlCol="0" anchor="t">
            <a:spAutoFit/>
          </a:bodyPr>
          <a:lstStyle/>
          <a:p>
            <a:pPr algn="ctr">
              <a:lnSpc>
                <a:spcPts val="3459"/>
              </a:lnSpc>
              <a:spcBef>
                <a:spcPct val="0"/>
              </a:spcBef>
            </a:pPr>
            <a:r>
              <a:rPr lang="en-US" sz="2471" spc="123" dirty="0">
                <a:solidFill>
                  <a:srgbClr val="FEFEFE"/>
                </a:solidFill>
                <a:latin typeface="Sanchez"/>
              </a:rPr>
              <a:t>Descrivete la situazione che ha portato alla risoluzione del problema, prestando particolare attenzione agli elementi che possono suscitare emozioni.</a:t>
            </a:r>
          </a:p>
        </p:txBody>
      </p:sp>
      <p:grpSp>
        <p:nvGrpSpPr>
          <p:cNvPr id="19" name="Group 19"/>
          <p:cNvGrpSpPr/>
          <p:nvPr/>
        </p:nvGrpSpPr>
        <p:grpSpPr>
          <a:xfrm>
            <a:off x="0" y="24268"/>
            <a:ext cx="1414625" cy="10262732"/>
            <a:chOff x="0" y="0"/>
            <a:chExt cx="372576" cy="2702942"/>
          </a:xfrm>
        </p:grpSpPr>
        <p:sp>
          <p:nvSpPr>
            <p:cNvPr id="20" name="Freeform 20"/>
            <p:cNvSpPr/>
            <p:nvPr/>
          </p:nvSpPr>
          <p:spPr>
            <a:xfrm>
              <a:off x="0" y="0"/>
              <a:ext cx="372576" cy="2702942"/>
            </a:xfrm>
            <a:custGeom>
              <a:avLst/>
              <a:gdLst/>
              <a:ahLst/>
              <a:cxnLst/>
              <a:rect l="l" t="t" r="r" b="b"/>
              <a:pathLst>
                <a:path w="372576" h="2702942">
                  <a:moveTo>
                    <a:pt x="0" y="0"/>
                  </a:moveTo>
                  <a:lnTo>
                    <a:pt x="372576" y="0"/>
                  </a:lnTo>
                  <a:lnTo>
                    <a:pt x="372576" y="2702942"/>
                  </a:lnTo>
                  <a:lnTo>
                    <a:pt x="0" y="2702942"/>
                  </a:lnTo>
                  <a:close/>
                </a:path>
              </a:pathLst>
            </a:custGeom>
            <a:solidFill>
              <a:srgbClr val="B63949"/>
            </a:solidFill>
          </p:spPr>
          <p:txBody>
            <a:bodyPr/>
            <a:lstStyle/>
            <a:p>
              <a:endParaRPr lang="pl-PL"/>
            </a:p>
          </p:txBody>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3380"/>
                </a:lnSpc>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7D5D9"/>
        </a:solidFill>
        <a:effectLst/>
      </p:bgPr>
    </p:bg>
    <p:spTree>
      <p:nvGrpSpPr>
        <p:cNvPr id="1" name=""/>
        <p:cNvGrpSpPr/>
        <p:nvPr/>
      </p:nvGrpSpPr>
      <p:grpSpPr>
        <a:xfrm>
          <a:off x="0" y="0"/>
          <a:ext cx="0" cy="0"/>
          <a:chOff x="0" y="0"/>
          <a:chExt cx="0" cy="0"/>
        </a:xfrm>
      </p:grpSpPr>
      <p:sp>
        <p:nvSpPr>
          <p:cNvPr id="2" name="AutoShape 2"/>
          <p:cNvSpPr/>
          <p:nvPr/>
        </p:nvSpPr>
        <p:spPr>
          <a:xfrm>
            <a:off x="2589262" y="3845368"/>
            <a:ext cx="13109476" cy="6000764"/>
          </a:xfrm>
          <a:prstGeom prst="rect">
            <a:avLst/>
          </a:prstGeom>
          <a:solidFill>
            <a:srgbClr val="F8FBFD"/>
          </a:solidFill>
        </p:spPr>
        <p:txBody>
          <a:bodyPr/>
          <a:lstStyle/>
          <a:p>
            <a:endParaRPr lang="pl-PL"/>
          </a:p>
        </p:txBody>
      </p:sp>
      <p:grpSp>
        <p:nvGrpSpPr>
          <p:cNvPr id="3" name="Group 3"/>
          <p:cNvGrpSpPr/>
          <p:nvPr/>
        </p:nvGrpSpPr>
        <p:grpSpPr>
          <a:xfrm>
            <a:off x="2829134" y="4157291"/>
            <a:ext cx="3731563" cy="5389884"/>
            <a:chOff x="0" y="0"/>
            <a:chExt cx="982799" cy="1419558"/>
          </a:xfrm>
        </p:grpSpPr>
        <p:sp>
          <p:nvSpPr>
            <p:cNvPr id="4" name="Freeform 4"/>
            <p:cNvSpPr/>
            <p:nvPr/>
          </p:nvSpPr>
          <p:spPr>
            <a:xfrm>
              <a:off x="0" y="0"/>
              <a:ext cx="982799" cy="1419558"/>
            </a:xfrm>
            <a:custGeom>
              <a:avLst/>
              <a:gdLst/>
              <a:ahLst/>
              <a:cxnLst/>
              <a:rect l="l" t="t" r="r" b="b"/>
              <a:pathLst>
                <a:path w="982799" h="1419558">
                  <a:moveTo>
                    <a:pt x="0" y="0"/>
                  </a:moveTo>
                  <a:lnTo>
                    <a:pt x="982799" y="0"/>
                  </a:lnTo>
                  <a:lnTo>
                    <a:pt x="982799" y="1419558"/>
                  </a:lnTo>
                  <a:lnTo>
                    <a:pt x="0" y="1419558"/>
                  </a:lnTo>
                  <a:close/>
                </a:path>
              </a:pathLst>
            </a:custGeom>
            <a:solidFill>
              <a:srgbClr val="A6A6A6"/>
            </a:solidFill>
          </p:spPr>
          <p:txBody>
            <a:bodyPr/>
            <a:lstStyle/>
            <a:p>
              <a:endParaRPr lang="pl-PL"/>
            </a:p>
          </p:txBody>
        </p:sp>
        <p:sp>
          <p:nvSpPr>
            <p:cNvPr id="5" name="TextBox 5"/>
            <p:cNvSpPr txBox="1"/>
            <p:nvPr/>
          </p:nvSpPr>
          <p:spPr>
            <a:xfrm>
              <a:off x="56992" y="142114"/>
              <a:ext cx="920617" cy="688975"/>
            </a:xfrm>
            <a:prstGeom prst="rect">
              <a:avLst/>
            </a:prstGeom>
          </p:spPr>
          <p:txBody>
            <a:bodyPr lIns="71438" tIns="71438" rIns="71438" bIns="71438" rtlCol="0" anchor="ctr"/>
            <a:lstStyle/>
            <a:p>
              <a:pPr algn="ctr">
                <a:lnSpc>
                  <a:spcPts val="3257"/>
                </a:lnSpc>
              </a:pPr>
              <a:r>
                <a:rPr lang="pl-PL" sz="3877" spc="193" dirty="0" err="1">
                  <a:solidFill>
                    <a:srgbClr val="FFFFFF"/>
                  </a:solidFill>
                  <a:latin typeface="Sanchez"/>
                </a:rPr>
                <a:t>Conclusione</a:t>
              </a:r>
              <a:endParaRPr lang="en-US" sz="3877" spc="193" dirty="0">
                <a:solidFill>
                  <a:srgbClr val="FFFFFF"/>
                </a:solidFill>
                <a:latin typeface="Sanchez"/>
              </a:endParaRPr>
            </a:p>
          </p:txBody>
        </p:sp>
      </p:grpSp>
      <p:grpSp>
        <p:nvGrpSpPr>
          <p:cNvPr id="6" name="Group 6"/>
          <p:cNvGrpSpPr/>
          <p:nvPr/>
        </p:nvGrpSpPr>
        <p:grpSpPr>
          <a:xfrm>
            <a:off x="6841982" y="4131358"/>
            <a:ext cx="4244476" cy="5402851"/>
            <a:chOff x="0" y="0"/>
            <a:chExt cx="1117887" cy="1422973"/>
          </a:xfrm>
        </p:grpSpPr>
        <p:sp>
          <p:nvSpPr>
            <p:cNvPr id="7" name="Freeform 7"/>
            <p:cNvSpPr/>
            <p:nvPr/>
          </p:nvSpPr>
          <p:spPr>
            <a:xfrm>
              <a:off x="0" y="0"/>
              <a:ext cx="1117887" cy="1422973"/>
            </a:xfrm>
            <a:custGeom>
              <a:avLst/>
              <a:gdLst/>
              <a:ahLst/>
              <a:cxnLst/>
              <a:rect l="l" t="t" r="r" b="b"/>
              <a:pathLst>
                <a:path w="1117887" h="1422973">
                  <a:moveTo>
                    <a:pt x="0" y="0"/>
                  </a:moveTo>
                  <a:lnTo>
                    <a:pt x="1117887" y="0"/>
                  </a:lnTo>
                  <a:lnTo>
                    <a:pt x="1117887" y="1422973"/>
                  </a:lnTo>
                  <a:lnTo>
                    <a:pt x="0" y="1422973"/>
                  </a:lnTo>
                  <a:close/>
                </a:path>
              </a:pathLst>
            </a:custGeom>
            <a:solidFill>
              <a:srgbClr val="A6A6A6"/>
            </a:solidFill>
          </p:spPr>
          <p:txBody>
            <a:bodyPr/>
            <a:lstStyle/>
            <a:p>
              <a:endParaRPr lang="pl-PL"/>
            </a:p>
          </p:txBody>
        </p:sp>
        <p:sp>
          <p:nvSpPr>
            <p:cNvPr id="8" name="TextBox 8"/>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grpSp>
        <p:nvGrpSpPr>
          <p:cNvPr id="9" name="Group 9"/>
          <p:cNvGrpSpPr/>
          <p:nvPr/>
        </p:nvGrpSpPr>
        <p:grpSpPr>
          <a:xfrm>
            <a:off x="11488294" y="4131358"/>
            <a:ext cx="3987079" cy="5376918"/>
            <a:chOff x="0" y="0"/>
            <a:chExt cx="1050095" cy="1416143"/>
          </a:xfrm>
        </p:grpSpPr>
        <p:sp>
          <p:nvSpPr>
            <p:cNvPr id="10" name="Freeform 10"/>
            <p:cNvSpPr/>
            <p:nvPr/>
          </p:nvSpPr>
          <p:spPr>
            <a:xfrm>
              <a:off x="0" y="0"/>
              <a:ext cx="1050095" cy="1416143"/>
            </a:xfrm>
            <a:custGeom>
              <a:avLst/>
              <a:gdLst/>
              <a:ahLst/>
              <a:cxnLst/>
              <a:rect l="l" t="t" r="r" b="b"/>
              <a:pathLst>
                <a:path w="1050095" h="1416143">
                  <a:moveTo>
                    <a:pt x="0" y="0"/>
                  </a:moveTo>
                  <a:lnTo>
                    <a:pt x="1050095" y="0"/>
                  </a:lnTo>
                  <a:lnTo>
                    <a:pt x="1050095" y="1416143"/>
                  </a:lnTo>
                  <a:lnTo>
                    <a:pt x="0" y="1416143"/>
                  </a:lnTo>
                  <a:close/>
                </a:path>
              </a:pathLst>
            </a:custGeom>
            <a:solidFill>
              <a:srgbClr val="D9D9D9"/>
            </a:solidFill>
          </p:spPr>
          <p:txBody>
            <a:bodyPr/>
            <a:lstStyle/>
            <a:p>
              <a:endParaRPr lang="pl-PL"/>
            </a:p>
          </p:txBody>
        </p:sp>
        <p:sp>
          <p:nvSpPr>
            <p:cNvPr id="11" name="TextBox 11"/>
            <p:cNvSpPr txBox="1"/>
            <p:nvPr/>
          </p:nvSpPr>
          <p:spPr>
            <a:xfrm>
              <a:off x="118647" y="186296"/>
              <a:ext cx="812800" cy="688975"/>
            </a:xfrm>
            <a:prstGeom prst="rect">
              <a:avLst/>
            </a:prstGeom>
          </p:spPr>
          <p:txBody>
            <a:bodyPr lIns="71438" tIns="71438" rIns="71438" bIns="71438" rtlCol="0" anchor="ctr"/>
            <a:lstStyle/>
            <a:p>
              <a:pPr algn="ctr">
                <a:lnSpc>
                  <a:spcPts val="2931"/>
                </a:lnSpc>
              </a:pPr>
              <a:r>
                <a:rPr lang="pl-PL" sz="3489" spc="174" dirty="0" err="1">
                  <a:solidFill>
                    <a:srgbClr val="FFFFFF"/>
                  </a:solidFill>
                  <a:latin typeface="Sanchez"/>
                </a:rPr>
                <a:t>I vostri </a:t>
              </a:r>
              <a:r>
                <a:rPr lang="pl-PL" sz="3489" spc="174" dirty="0">
                  <a:solidFill>
                    <a:srgbClr val="FFFFFF"/>
                  </a:solidFill>
                  <a:latin typeface="Sanchez"/>
                </a:rPr>
                <a:t>appunti</a:t>
              </a:r>
              <a:endParaRPr lang="en-US" sz="3489" spc="174" dirty="0">
                <a:solidFill>
                  <a:srgbClr val="FFFFFF"/>
                </a:solidFill>
                <a:latin typeface="Sanchez"/>
              </a:endParaRPr>
            </a:p>
          </p:txBody>
        </p:sp>
      </p:grpSp>
      <p:sp>
        <p:nvSpPr>
          <p:cNvPr id="12" name="TextBox 12"/>
          <p:cNvSpPr txBox="1"/>
          <p:nvPr/>
        </p:nvSpPr>
        <p:spPr>
          <a:xfrm>
            <a:off x="4310266" y="798121"/>
            <a:ext cx="9307907" cy="3259034"/>
          </a:xfrm>
          <a:prstGeom prst="rect">
            <a:avLst/>
          </a:prstGeom>
        </p:spPr>
        <p:txBody>
          <a:bodyPr lIns="0" tIns="0" rIns="0" bIns="0" rtlCol="0" anchor="t">
            <a:spAutoFit/>
          </a:bodyPr>
          <a:lstStyle/>
          <a:p>
            <a:pPr algn="ctr">
              <a:lnSpc>
                <a:spcPts val="7656"/>
              </a:lnSpc>
            </a:pPr>
            <a:endParaRPr dirty="0"/>
          </a:p>
          <a:p>
            <a:pPr algn="ctr">
              <a:lnSpc>
                <a:spcPts val="4506"/>
              </a:lnSpc>
            </a:pPr>
            <a:r>
              <a:rPr lang="en-US" sz="3218" spc="482" dirty="0">
                <a:solidFill>
                  <a:srgbClr val="F8FBFD"/>
                </a:solidFill>
                <a:latin typeface="Merriweather Bold"/>
              </a:rPr>
              <a:t>LA PROPRIA STORIA SULLA PROPRIA PICCOLA PATRIA UTILIZZANDO IL METODO DELLA NARRAZIONE</a:t>
            </a:r>
          </a:p>
          <a:p>
            <a:pPr algn="ctr">
              <a:lnSpc>
                <a:spcPts val="4506"/>
              </a:lnSpc>
            </a:pPr>
            <a:endParaRPr lang="en-US" sz="3218" spc="482" dirty="0">
              <a:solidFill>
                <a:srgbClr val="F8FBFD"/>
              </a:solidFill>
              <a:latin typeface="Merriweather Bold"/>
            </a:endParaRPr>
          </a:p>
        </p:txBody>
      </p:sp>
      <p:grpSp>
        <p:nvGrpSpPr>
          <p:cNvPr id="13" name="Group 13"/>
          <p:cNvGrpSpPr/>
          <p:nvPr/>
        </p:nvGrpSpPr>
        <p:grpSpPr>
          <a:xfrm>
            <a:off x="2286000" y="381928"/>
            <a:ext cx="13716000" cy="1272115"/>
            <a:chOff x="0" y="0"/>
            <a:chExt cx="3612444" cy="335043"/>
          </a:xfrm>
        </p:grpSpPr>
        <p:sp>
          <p:nvSpPr>
            <p:cNvPr id="14" name="Freeform 14"/>
            <p:cNvSpPr/>
            <p:nvPr/>
          </p:nvSpPr>
          <p:spPr>
            <a:xfrm>
              <a:off x="0" y="0"/>
              <a:ext cx="3612445" cy="335043"/>
            </a:xfrm>
            <a:custGeom>
              <a:avLst/>
              <a:gdLst/>
              <a:ahLst/>
              <a:cxnLst/>
              <a:rect l="l" t="t" r="r" b="b"/>
              <a:pathLst>
                <a:path w="3612445" h="335043">
                  <a:moveTo>
                    <a:pt x="0" y="0"/>
                  </a:moveTo>
                  <a:lnTo>
                    <a:pt x="3612445" y="0"/>
                  </a:lnTo>
                  <a:lnTo>
                    <a:pt x="3612445" y="335043"/>
                  </a:lnTo>
                  <a:lnTo>
                    <a:pt x="0" y="335043"/>
                  </a:lnTo>
                  <a:close/>
                </a:path>
              </a:pathLst>
            </a:custGeom>
            <a:solidFill>
              <a:srgbClr val="F8FBFD"/>
            </a:solidFill>
          </p:spPr>
          <p:txBody>
            <a:bodyPr/>
            <a:lstStyle/>
            <a:p>
              <a:endParaRPr lang="pl-PL"/>
            </a:p>
          </p:txBody>
        </p:sp>
        <p:sp>
          <p:nvSpPr>
            <p:cNvPr id="15" name="TextBox 15"/>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sp>
        <p:nvSpPr>
          <p:cNvPr id="16" name="Freeform 16"/>
          <p:cNvSpPr/>
          <p:nvPr/>
        </p:nvSpPr>
        <p:spPr>
          <a:xfrm>
            <a:off x="2450949" y="629434"/>
            <a:ext cx="3328560" cy="759240"/>
          </a:xfrm>
          <a:custGeom>
            <a:avLst/>
            <a:gdLst/>
            <a:ahLst/>
            <a:cxnLst/>
            <a:rect l="l" t="t" r="r" b="b"/>
            <a:pathLst>
              <a:path w="3328560" h="759240">
                <a:moveTo>
                  <a:pt x="0" y="0"/>
                </a:moveTo>
                <a:lnTo>
                  <a:pt x="3328560" y="0"/>
                </a:lnTo>
                <a:lnTo>
                  <a:pt x="3328560" y="759240"/>
                </a:lnTo>
                <a:lnTo>
                  <a:pt x="0" y="75924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17" name="TextBox 17"/>
          <p:cNvSpPr txBox="1"/>
          <p:nvPr/>
        </p:nvSpPr>
        <p:spPr>
          <a:xfrm>
            <a:off x="5351905" y="690351"/>
            <a:ext cx="9179676" cy="698323"/>
          </a:xfrm>
          <a:prstGeom prst="rect">
            <a:avLst/>
          </a:prstGeom>
        </p:spPr>
        <p:txBody>
          <a:bodyPr lIns="0" tIns="0" rIns="0" bIns="0" rtlCol="0" anchor="t">
            <a:spAutoFit/>
          </a:bodyPr>
          <a:lstStyle/>
          <a:p>
            <a:pPr algn="ctr">
              <a:lnSpc>
                <a:spcPts val="5755"/>
              </a:lnSpc>
            </a:pPr>
            <a:r>
              <a:rPr lang="pl-PL" sz="4111" spc="616" dirty="0">
                <a:solidFill>
                  <a:srgbClr val="545454"/>
                </a:solidFill>
                <a:latin typeface="Merriweather Bold"/>
              </a:rPr>
              <a:t>FOGLIO DI LAVORO </a:t>
            </a:r>
            <a:r>
              <a:rPr lang="en-US" sz="4111" spc="616" dirty="0">
                <a:solidFill>
                  <a:srgbClr val="545454"/>
                </a:solidFill>
                <a:latin typeface="Merriweather Bold"/>
              </a:rPr>
              <a:t>5/5</a:t>
            </a:r>
          </a:p>
        </p:txBody>
      </p:sp>
      <p:sp>
        <p:nvSpPr>
          <p:cNvPr id="18" name="TextBox 18"/>
          <p:cNvSpPr txBox="1"/>
          <p:nvPr/>
        </p:nvSpPr>
        <p:spPr>
          <a:xfrm>
            <a:off x="7286899" y="4685822"/>
            <a:ext cx="3354642" cy="3195298"/>
          </a:xfrm>
          <a:prstGeom prst="rect">
            <a:avLst/>
          </a:prstGeom>
        </p:spPr>
        <p:txBody>
          <a:bodyPr lIns="0" tIns="0" rIns="0" bIns="0" rtlCol="0" anchor="t">
            <a:spAutoFit/>
          </a:bodyPr>
          <a:lstStyle/>
          <a:p>
            <a:pPr algn="ctr">
              <a:lnSpc>
                <a:spcPts val="4172"/>
              </a:lnSpc>
              <a:spcBef>
                <a:spcPct val="0"/>
              </a:spcBef>
            </a:pPr>
            <a:r>
              <a:rPr lang="en-US" sz="2980" spc="149" dirty="0">
                <a:solidFill>
                  <a:srgbClr val="FEFEFE"/>
                </a:solidFill>
                <a:latin typeface="Sanchez"/>
              </a:rPr>
              <a:t>Concludete la storia con una sorta di conclusione che sia significativa per il vostro pubblico.</a:t>
            </a:r>
          </a:p>
        </p:txBody>
      </p:sp>
      <p:grpSp>
        <p:nvGrpSpPr>
          <p:cNvPr id="19" name="Group 19"/>
          <p:cNvGrpSpPr/>
          <p:nvPr/>
        </p:nvGrpSpPr>
        <p:grpSpPr>
          <a:xfrm>
            <a:off x="0" y="24268"/>
            <a:ext cx="1414625" cy="10262732"/>
            <a:chOff x="0" y="0"/>
            <a:chExt cx="372576" cy="2702942"/>
          </a:xfrm>
        </p:grpSpPr>
        <p:sp>
          <p:nvSpPr>
            <p:cNvPr id="20" name="Freeform 20"/>
            <p:cNvSpPr/>
            <p:nvPr/>
          </p:nvSpPr>
          <p:spPr>
            <a:xfrm>
              <a:off x="0" y="0"/>
              <a:ext cx="372576" cy="2702942"/>
            </a:xfrm>
            <a:custGeom>
              <a:avLst/>
              <a:gdLst/>
              <a:ahLst/>
              <a:cxnLst/>
              <a:rect l="l" t="t" r="r" b="b"/>
              <a:pathLst>
                <a:path w="372576" h="2702942">
                  <a:moveTo>
                    <a:pt x="0" y="0"/>
                  </a:moveTo>
                  <a:lnTo>
                    <a:pt x="372576" y="0"/>
                  </a:lnTo>
                  <a:lnTo>
                    <a:pt x="372576" y="2702942"/>
                  </a:lnTo>
                  <a:lnTo>
                    <a:pt x="0" y="2702942"/>
                  </a:lnTo>
                  <a:close/>
                </a:path>
              </a:pathLst>
            </a:custGeom>
            <a:solidFill>
              <a:srgbClr val="B63949"/>
            </a:solidFill>
          </p:spPr>
          <p:txBody>
            <a:bodyPr/>
            <a:lstStyle/>
            <a:p>
              <a:endParaRPr lang="pl-PL"/>
            </a:p>
          </p:txBody>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3380"/>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Freeform 2"/>
          <p:cNvSpPr/>
          <p:nvPr/>
        </p:nvSpPr>
        <p:spPr>
          <a:xfrm>
            <a:off x="11906998" y="0"/>
            <a:ext cx="6381002" cy="10287000"/>
          </a:xfrm>
          <a:custGeom>
            <a:avLst/>
            <a:gdLst/>
            <a:ahLst/>
            <a:cxnLst/>
            <a:rect l="l" t="t" r="r" b="b"/>
            <a:pathLst>
              <a:path w="6381002" h="10287000">
                <a:moveTo>
                  <a:pt x="0" y="0"/>
                </a:moveTo>
                <a:lnTo>
                  <a:pt x="6381002" y="0"/>
                </a:lnTo>
                <a:lnTo>
                  <a:pt x="6381002" y="10287000"/>
                </a:lnTo>
                <a:lnTo>
                  <a:pt x="0" y="1028700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grpSp>
        <p:nvGrpSpPr>
          <p:cNvPr id="3" name="Group 3"/>
          <p:cNvGrpSpPr/>
          <p:nvPr/>
        </p:nvGrpSpPr>
        <p:grpSpPr>
          <a:xfrm>
            <a:off x="764113" y="3737216"/>
            <a:ext cx="9768372" cy="1811259"/>
            <a:chOff x="0" y="0"/>
            <a:chExt cx="13024496" cy="2415012"/>
          </a:xfrm>
        </p:grpSpPr>
        <p:sp>
          <p:nvSpPr>
            <p:cNvPr id="4" name="AutoShape 4"/>
            <p:cNvSpPr/>
            <p:nvPr/>
          </p:nvSpPr>
          <p:spPr>
            <a:xfrm>
              <a:off x="0" y="2400843"/>
              <a:ext cx="13024496" cy="14169"/>
            </a:xfrm>
            <a:prstGeom prst="rect">
              <a:avLst/>
            </a:prstGeom>
            <a:solidFill>
              <a:srgbClr val="0E2C8E"/>
            </a:solidFill>
          </p:spPr>
          <p:txBody>
            <a:bodyPr/>
            <a:lstStyle/>
            <a:p>
              <a:endParaRPr lang="pl-PL"/>
            </a:p>
          </p:txBody>
        </p:sp>
        <p:sp>
          <p:nvSpPr>
            <p:cNvPr id="5" name="TextBox 5"/>
            <p:cNvSpPr txBox="1"/>
            <p:nvPr/>
          </p:nvSpPr>
          <p:spPr>
            <a:xfrm>
              <a:off x="0" y="0"/>
              <a:ext cx="13024496" cy="1346200"/>
            </a:xfrm>
            <a:prstGeom prst="rect">
              <a:avLst/>
            </a:prstGeom>
          </p:spPr>
          <p:txBody>
            <a:bodyPr lIns="0" tIns="0" rIns="0" bIns="0" rtlCol="0" anchor="t">
              <a:spAutoFit/>
            </a:bodyPr>
            <a:lstStyle/>
            <a:p>
              <a:pPr algn="ctr">
                <a:lnSpc>
                  <a:spcPts val="7966"/>
                </a:lnSpc>
              </a:pPr>
              <a:r>
                <a:rPr lang="pl-PL" sz="6638" spc="-132" dirty="0" err="1">
                  <a:solidFill>
                    <a:srgbClr val="FFFFFF"/>
                  </a:solidFill>
                  <a:latin typeface="Sanchez"/>
                </a:rPr>
                <a:t>Obiettivo </a:t>
              </a:r>
              <a:r>
                <a:rPr lang="pl-PL" sz="6638" spc="-132" dirty="0">
                  <a:solidFill>
                    <a:srgbClr val="FFFFFF"/>
                  </a:solidFill>
                  <a:latin typeface="Sanchez"/>
                </a:rPr>
                <a:t>del </a:t>
              </a:r>
              <a:r>
                <a:rPr lang="pl-PL" sz="6638" spc="-132" dirty="0" err="1">
                  <a:solidFill>
                    <a:srgbClr val="FFFFFF"/>
                  </a:solidFill>
                  <a:latin typeface="Sanchez"/>
                </a:rPr>
                <a:t>workshop</a:t>
              </a:r>
              <a:endParaRPr lang="en-US" sz="6638" spc="-132" dirty="0">
                <a:solidFill>
                  <a:srgbClr val="FFFFFF"/>
                </a:solidFill>
                <a:latin typeface="Sanchez"/>
              </a:endParaRPr>
            </a:p>
          </p:txBody>
        </p:sp>
      </p:grpSp>
      <p:grpSp>
        <p:nvGrpSpPr>
          <p:cNvPr id="6" name="Group 6"/>
          <p:cNvGrpSpPr/>
          <p:nvPr/>
        </p:nvGrpSpPr>
        <p:grpSpPr>
          <a:xfrm>
            <a:off x="0" y="562883"/>
            <a:ext cx="11906998" cy="1778919"/>
            <a:chOff x="0" y="0"/>
            <a:chExt cx="3135999" cy="468522"/>
          </a:xfrm>
        </p:grpSpPr>
        <p:sp>
          <p:nvSpPr>
            <p:cNvPr id="7" name="Freeform 7"/>
            <p:cNvSpPr/>
            <p:nvPr/>
          </p:nvSpPr>
          <p:spPr>
            <a:xfrm>
              <a:off x="0" y="0"/>
              <a:ext cx="3135999" cy="468522"/>
            </a:xfrm>
            <a:custGeom>
              <a:avLst/>
              <a:gdLst/>
              <a:ahLst/>
              <a:cxnLst/>
              <a:rect l="l" t="t" r="r" b="b"/>
              <a:pathLst>
                <a:path w="3135999" h="468522">
                  <a:moveTo>
                    <a:pt x="0" y="0"/>
                  </a:moveTo>
                  <a:lnTo>
                    <a:pt x="3135999" y="0"/>
                  </a:lnTo>
                  <a:lnTo>
                    <a:pt x="3135999" y="468522"/>
                  </a:lnTo>
                  <a:lnTo>
                    <a:pt x="0" y="468522"/>
                  </a:lnTo>
                  <a:close/>
                </a:path>
              </a:pathLst>
            </a:custGeom>
            <a:solidFill>
              <a:srgbClr val="D7D5D9"/>
            </a:solidFill>
          </p:spPr>
          <p:txBody>
            <a:bodyPr/>
            <a:lstStyle/>
            <a:p>
              <a:endParaRPr lang="pl-PL"/>
            </a:p>
          </p:txBody>
        </p:sp>
        <p:sp>
          <p:nvSpPr>
            <p:cNvPr id="8" name="TextBox 8"/>
            <p:cNvSpPr txBox="1"/>
            <p:nvPr/>
          </p:nvSpPr>
          <p:spPr>
            <a:xfrm>
              <a:off x="0" y="66675"/>
              <a:ext cx="812800" cy="746125"/>
            </a:xfrm>
            <a:prstGeom prst="rect">
              <a:avLst/>
            </a:prstGeom>
          </p:spPr>
          <p:txBody>
            <a:bodyPr lIns="50800" tIns="50800" rIns="50800" bIns="50800" rtlCol="0" anchor="ctr"/>
            <a:lstStyle/>
            <a:p>
              <a:pPr algn="ctr">
                <a:lnSpc>
                  <a:spcPts val="1839"/>
                </a:lnSpc>
              </a:pPr>
              <a:endParaRPr/>
            </a:p>
          </p:txBody>
        </p:sp>
      </p:grpSp>
      <p:sp>
        <p:nvSpPr>
          <p:cNvPr id="9" name="Freeform 9"/>
          <p:cNvSpPr/>
          <p:nvPr/>
        </p:nvSpPr>
        <p:spPr>
          <a:xfrm>
            <a:off x="764113" y="798752"/>
            <a:ext cx="5732698" cy="1307181"/>
          </a:xfrm>
          <a:custGeom>
            <a:avLst/>
            <a:gdLst/>
            <a:ahLst/>
            <a:cxnLst/>
            <a:rect l="l" t="t" r="r" b="b"/>
            <a:pathLst>
              <a:path w="5732698" h="1307181">
                <a:moveTo>
                  <a:pt x="0" y="0"/>
                </a:moveTo>
                <a:lnTo>
                  <a:pt x="5732698" y="0"/>
                </a:lnTo>
                <a:lnTo>
                  <a:pt x="5732698" y="1307181"/>
                </a:lnTo>
                <a:lnTo>
                  <a:pt x="0" y="1307181"/>
                </a:lnTo>
                <a:lnTo>
                  <a:pt x="0" y="0"/>
                </a:lnTo>
                <a:close/>
              </a:path>
            </a:pathLst>
          </a:custGeom>
          <a:blipFill>
            <a:blip r:embed="rId3"/>
            <a:stretch>
              <a:fillRect/>
            </a:stretch>
          </a:blipFill>
        </p:spPr>
        <p:txBody>
          <a:bodyPr/>
          <a:lstStyle/>
          <a:p>
            <a:endParaRPr lang="pl-PL"/>
          </a:p>
        </p:txBody>
      </p:sp>
      <p:sp>
        <p:nvSpPr>
          <p:cNvPr id="10" name="TextBox 10"/>
          <p:cNvSpPr txBox="1"/>
          <p:nvPr/>
        </p:nvSpPr>
        <p:spPr>
          <a:xfrm>
            <a:off x="403269" y="6610350"/>
            <a:ext cx="11100460" cy="2106795"/>
          </a:xfrm>
          <a:prstGeom prst="rect">
            <a:avLst/>
          </a:prstGeom>
        </p:spPr>
        <p:txBody>
          <a:bodyPr lIns="0" tIns="0" rIns="0" bIns="0" rtlCol="0" anchor="t">
            <a:spAutoFit/>
          </a:bodyPr>
          <a:lstStyle/>
          <a:p>
            <a:pPr algn="ctr">
              <a:lnSpc>
                <a:spcPts val="5599"/>
              </a:lnSpc>
            </a:pPr>
            <a:r>
              <a:rPr lang="en-US" sz="3999" spc="59" dirty="0" err="1">
                <a:solidFill>
                  <a:srgbClr val="FFFFFF"/>
                </a:solidFill>
                <a:latin typeface="Sanchez"/>
              </a:rPr>
              <a:t>Sviluppare</a:t>
            </a:r>
            <a:r>
              <a:rPr lang="en-US" sz="3999" spc="59" dirty="0">
                <a:solidFill>
                  <a:srgbClr val="FFFFFF"/>
                </a:solidFill>
                <a:latin typeface="Sanchez"/>
              </a:rPr>
              <a:t> la capacità di narrare eventi storici molto importanti dalla prospettiva dell'esperienza personale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582189" y="3900442"/>
            <a:ext cx="3279061" cy="3279048"/>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grpSp>
      <p:grpSp>
        <p:nvGrpSpPr>
          <p:cNvPr id="4" name="Group 4"/>
          <p:cNvGrpSpPr>
            <a:grpSpLocks noChangeAspect="1"/>
          </p:cNvGrpSpPr>
          <p:nvPr/>
        </p:nvGrpSpPr>
        <p:grpSpPr>
          <a:xfrm>
            <a:off x="8163484" y="3900442"/>
            <a:ext cx="3279061" cy="3279048"/>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pl-PL"/>
            </a:p>
          </p:txBody>
        </p:sp>
      </p:grpSp>
      <p:grpSp>
        <p:nvGrpSpPr>
          <p:cNvPr id="6" name="Group 6"/>
          <p:cNvGrpSpPr>
            <a:grpSpLocks noChangeAspect="1"/>
          </p:cNvGrpSpPr>
          <p:nvPr/>
        </p:nvGrpSpPr>
        <p:grpSpPr>
          <a:xfrm>
            <a:off x="13253138" y="3900442"/>
            <a:ext cx="3279061" cy="3279048"/>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pl-PL"/>
            </a:p>
          </p:txBody>
        </p:sp>
      </p:grpSp>
      <p:grpSp>
        <p:nvGrpSpPr>
          <p:cNvPr id="8" name="Group 8"/>
          <p:cNvGrpSpPr/>
          <p:nvPr/>
        </p:nvGrpSpPr>
        <p:grpSpPr>
          <a:xfrm>
            <a:off x="0" y="24268"/>
            <a:ext cx="1414625" cy="10262732"/>
            <a:chOff x="0" y="0"/>
            <a:chExt cx="372576" cy="2702942"/>
          </a:xfrm>
        </p:grpSpPr>
        <p:sp>
          <p:nvSpPr>
            <p:cNvPr id="9" name="Freeform 9"/>
            <p:cNvSpPr/>
            <p:nvPr/>
          </p:nvSpPr>
          <p:spPr>
            <a:xfrm>
              <a:off x="0" y="0"/>
              <a:ext cx="372576" cy="2702942"/>
            </a:xfrm>
            <a:custGeom>
              <a:avLst/>
              <a:gdLst/>
              <a:ahLst/>
              <a:cxnLst/>
              <a:rect l="l" t="t" r="r" b="b"/>
              <a:pathLst>
                <a:path w="372576" h="2702942">
                  <a:moveTo>
                    <a:pt x="0" y="0"/>
                  </a:moveTo>
                  <a:lnTo>
                    <a:pt x="372576" y="0"/>
                  </a:lnTo>
                  <a:lnTo>
                    <a:pt x="372576" y="2702942"/>
                  </a:lnTo>
                  <a:lnTo>
                    <a:pt x="0" y="2702942"/>
                  </a:lnTo>
                  <a:close/>
                </a:path>
              </a:pathLst>
            </a:custGeom>
            <a:solidFill>
              <a:srgbClr val="B63949"/>
            </a:solidFill>
          </p:spPr>
          <p:txBody>
            <a:bodyPr/>
            <a:lstStyle/>
            <a:p>
              <a:endParaRPr lang="pl-PL"/>
            </a:p>
          </p:txBody>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3380"/>
                </a:lnSpc>
              </a:pPr>
              <a:endParaRPr/>
            </a:p>
          </p:txBody>
        </p:sp>
      </p:grpSp>
      <p:sp>
        <p:nvSpPr>
          <p:cNvPr id="11" name="TextBox 11"/>
          <p:cNvSpPr txBox="1"/>
          <p:nvPr/>
        </p:nvSpPr>
        <p:spPr>
          <a:xfrm>
            <a:off x="2414815" y="1767851"/>
            <a:ext cx="14776397" cy="1485728"/>
          </a:xfrm>
          <a:prstGeom prst="rect">
            <a:avLst/>
          </a:prstGeom>
        </p:spPr>
        <p:txBody>
          <a:bodyPr lIns="0" tIns="0" rIns="0" bIns="0" rtlCol="0" anchor="t">
            <a:spAutoFit/>
          </a:bodyPr>
          <a:lstStyle/>
          <a:p>
            <a:pPr algn="ctr">
              <a:lnSpc>
                <a:spcPts val="5880"/>
              </a:lnSpc>
            </a:pPr>
            <a:r>
              <a:rPr lang="pl-PL" sz="4900" dirty="0">
                <a:solidFill>
                  <a:srgbClr val="1E3950"/>
                </a:solidFill>
                <a:latin typeface="Sanchez"/>
              </a:rPr>
              <a:t>PRESENTIRE LA STORIA DELL'UNIONE DI LUBLINO</a:t>
            </a:r>
            <a:endParaRPr lang="en-US" sz="5200" dirty="0">
              <a:solidFill>
                <a:srgbClr val="1E3950"/>
              </a:solidFill>
              <a:latin typeface="Sanchez"/>
            </a:endParaRPr>
          </a:p>
        </p:txBody>
      </p:sp>
      <p:sp>
        <p:nvSpPr>
          <p:cNvPr id="12" name="TextBox 12"/>
          <p:cNvSpPr txBox="1"/>
          <p:nvPr/>
        </p:nvSpPr>
        <p:spPr>
          <a:xfrm>
            <a:off x="2090686" y="7458745"/>
            <a:ext cx="4262067" cy="613410"/>
          </a:xfrm>
          <a:prstGeom prst="rect">
            <a:avLst/>
          </a:prstGeom>
        </p:spPr>
        <p:txBody>
          <a:bodyPr lIns="0" tIns="0" rIns="0" bIns="0" rtlCol="0" anchor="t">
            <a:spAutoFit/>
          </a:bodyPr>
          <a:lstStyle/>
          <a:p>
            <a:pPr marL="0" lvl="0" indent="0" algn="ctr">
              <a:lnSpc>
                <a:spcPts val="5040"/>
              </a:lnSpc>
              <a:spcBef>
                <a:spcPct val="0"/>
              </a:spcBef>
            </a:pPr>
            <a:r>
              <a:rPr lang="en-US" sz="3600">
                <a:solidFill>
                  <a:srgbClr val="1E3950"/>
                </a:solidFill>
                <a:latin typeface="Sanchez"/>
              </a:rPr>
              <a:t>Mateusz</a:t>
            </a:r>
          </a:p>
        </p:txBody>
      </p:sp>
      <p:sp>
        <p:nvSpPr>
          <p:cNvPr id="13" name="TextBox 13"/>
          <p:cNvSpPr txBox="1"/>
          <p:nvPr/>
        </p:nvSpPr>
        <p:spPr>
          <a:xfrm>
            <a:off x="7671981" y="7458745"/>
            <a:ext cx="4262067" cy="613410"/>
          </a:xfrm>
          <a:prstGeom prst="rect">
            <a:avLst/>
          </a:prstGeom>
        </p:spPr>
        <p:txBody>
          <a:bodyPr lIns="0" tIns="0" rIns="0" bIns="0" rtlCol="0" anchor="t">
            <a:spAutoFit/>
          </a:bodyPr>
          <a:lstStyle/>
          <a:p>
            <a:pPr marL="0" lvl="0" indent="0" algn="ctr">
              <a:lnSpc>
                <a:spcPts val="5040"/>
              </a:lnSpc>
              <a:spcBef>
                <a:spcPct val="0"/>
              </a:spcBef>
            </a:pPr>
            <a:r>
              <a:rPr lang="en-US" sz="3600">
                <a:solidFill>
                  <a:srgbClr val="1E3950"/>
                </a:solidFill>
                <a:latin typeface="Sanchez"/>
              </a:rPr>
              <a:t>Krystyna</a:t>
            </a:r>
          </a:p>
        </p:txBody>
      </p:sp>
      <p:sp>
        <p:nvSpPr>
          <p:cNvPr id="14" name="TextBox 14"/>
          <p:cNvSpPr txBox="1"/>
          <p:nvPr/>
        </p:nvSpPr>
        <p:spPr>
          <a:xfrm>
            <a:off x="12997233" y="7458745"/>
            <a:ext cx="4262067" cy="613410"/>
          </a:xfrm>
          <a:prstGeom prst="rect">
            <a:avLst/>
          </a:prstGeom>
        </p:spPr>
        <p:txBody>
          <a:bodyPr lIns="0" tIns="0" rIns="0" bIns="0" rtlCol="0" anchor="t">
            <a:spAutoFit/>
          </a:bodyPr>
          <a:lstStyle/>
          <a:p>
            <a:pPr marL="0" lvl="0" indent="0" algn="ctr">
              <a:lnSpc>
                <a:spcPts val="5040"/>
              </a:lnSpc>
              <a:spcBef>
                <a:spcPct val="0"/>
              </a:spcBef>
            </a:pPr>
            <a:r>
              <a:rPr lang="en-US" sz="3600">
                <a:solidFill>
                  <a:srgbClr val="1E3950"/>
                </a:solidFill>
                <a:latin typeface="Sanchez"/>
              </a:rPr>
              <a:t>Hanna</a:t>
            </a:r>
          </a:p>
        </p:txBody>
      </p:sp>
      <p:sp>
        <p:nvSpPr>
          <p:cNvPr id="15" name="Freeform 15"/>
          <p:cNvSpPr/>
          <p:nvPr/>
        </p:nvSpPr>
        <p:spPr>
          <a:xfrm>
            <a:off x="1755801" y="305917"/>
            <a:ext cx="4525662" cy="1032297"/>
          </a:xfrm>
          <a:custGeom>
            <a:avLst/>
            <a:gdLst/>
            <a:ahLst/>
            <a:cxnLst/>
            <a:rect l="l" t="t" r="r" b="b"/>
            <a:pathLst>
              <a:path w="4525662" h="1032297">
                <a:moveTo>
                  <a:pt x="0" y="0"/>
                </a:moveTo>
                <a:lnTo>
                  <a:pt x="4525662" y="0"/>
                </a:lnTo>
                <a:lnTo>
                  <a:pt x="4525662" y="1032298"/>
                </a:lnTo>
                <a:lnTo>
                  <a:pt x="0" y="1032298"/>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pl-P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7D5D9"/>
        </a:solidFill>
        <a:effectLst/>
      </p:bgPr>
    </p:bg>
    <p:spTree>
      <p:nvGrpSpPr>
        <p:cNvPr id="1" name=""/>
        <p:cNvGrpSpPr/>
        <p:nvPr/>
      </p:nvGrpSpPr>
      <p:grpSpPr>
        <a:xfrm>
          <a:off x="0" y="0"/>
          <a:ext cx="0" cy="0"/>
          <a:chOff x="0" y="0"/>
          <a:chExt cx="0" cy="0"/>
        </a:xfrm>
      </p:grpSpPr>
      <p:sp>
        <p:nvSpPr>
          <p:cNvPr id="2" name="AutoShape 2"/>
          <p:cNvSpPr/>
          <p:nvPr/>
        </p:nvSpPr>
        <p:spPr>
          <a:xfrm>
            <a:off x="817167" y="3845368"/>
            <a:ext cx="16819800" cy="6074602"/>
          </a:xfrm>
          <a:prstGeom prst="rect">
            <a:avLst/>
          </a:prstGeom>
          <a:solidFill>
            <a:srgbClr val="F8FBFD"/>
          </a:solidFill>
        </p:spPr>
        <p:txBody>
          <a:bodyPr/>
          <a:lstStyle/>
          <a:p>
            <a:endParaRPr lang="pl-PL"/>
          </a:p>
        </p:txBody>
      </p:sp>
      <p:grpSp>
        <p:nvGrpSpPr>
          <p:cNvPr id="3" name="Group 3"/>
          <p:cNvGrpSpPr/>
          <p:nvPr/>
        </p:nvGrpSpPr>
        <p:grpSpPr>
          <a:xfrm>
            <a:off x="1481603" y="4040945"/>
            <a:ext cx="4562233" cy="5499747"/>
            <a:chOff x="0" y="-28935"/>
            <a:chExt cx="1201576" cy="1448493"/>
          </a:xfrm>
        </p:grpSpPr>
        <p:sp>
          <p:nvSpPr>
            <p:cNvPr id="4" name="Freeform 4"/>
            <p:cNvSpPr/>
            <p:nvPr/>
          </p:nvSpPr>
          <p:spPr>
            <a:xfrm>
              <a:off x="0" y="0"/>
              <a:ext cx="1201576" cy="1419558"/>
            </a:xfrm>
            <a:custGeom>
              <a:avLst/>
              <a:gdLst/>
              <a:ahLst/>
              <a:cxnLst/>
              <a:rect l="l" t="t" r="r" b="b"/>
              <a:pathLst>
                <a:path w="1201576" h="1419558">
                  <a:moveTo>
                    <a:pt x="0" y="0"/>
                  </a:moveTo>
                  <a:lnTo>
                    <a:pt x="1201576" y="0"/>
                  </a:lnTo>
                  <a:lnTo>
                    <a:pt x="1201576" y="1419558"/>
                  </a:lnTo>
                  <a:lnTo>
                    <a:pt x="0" y="1419558"/>
                  </a:lnTo>
                  <a:close/>
                </a:path>
              </a:pathLst>
            </a:custGeom>
            <a:solidFill>
              <a:srgbClr val="D9D9D9"/>
            </a:solidFill>
          </p:spPr>
          <p:txBody>
            <a:bodyPr/>
            <a:lstStyle/>
            <a:p>
              <a:endParaRPr lang="pl-PL"/>
            </a:p>
          </p:txBody>
        </p:sp>
        <p:sp>
          <p:nvSpPr>
            <p:cNvPr id="5" name="TextBox 5"/>
            <p:cNvSpPr txBox="1"/>
            <p:nvPr/>
          </p:nvSpPr>
          <p:spPr>
            <a:xfrm>
              <a:off x="143767" y="-28935"/>
              <a:ext cx="812800" cy="927100"/>
            </a:xfrm>
            <a:prstGeom prst="rect">
              <a:avLst/>
            </a:prstGeom>
          </p:spPr>
          <p:txBody>
            <a:bodyPr lIns="71438" tIns="71438" rIns="71438" bIns="71438" rtlCol="0" anchor="ctr"/>
            <a:lstStyle/>
            <a:p>
              <a:pPr algn="ctr">
                <a:lnSpc>
                  <a:spcPts val="5237"/>
                </a:lnSpc>
              </a:pPr>
              <a:r>
                <a:rPr lang="en-US" sz="3314" spc="165" dirty="0">
                  <a:solidFill>
                    <a:srgbClr val="FFFFFF"/>
                  </a:solidFill>
                  <a:latin typeface="Sanchez"/>
                </a:rPr>
                <a:t>Nome e cognome del narratore</a:t>
              </a:r>
            </a:p>
          </p:txBody>
        </p:sp>
      </p:grpSp>
      <p:grpSp>
        <p:nvGrpSpPr>
          <p:cNvPr id="6" name="Group 6"/>
          <p:cNvGrpSpPr/>
          <p:nvPr/>
        </p:nvGrpSpPr>
        <p:grpSpPr>
          <a:xfrm>
            <a:off x="6569990" y="4131358"/>
            <a:ext cx="5148983" cy="5402851"/>
            <a:chOff x="0" y="0"/>
            <a:chExt cx="1356111" cy="1422973"/>
          </a:xfrm>
        </p:grpSpPr>
        <p:sp>
          <p:nvSpPr>
            <p:cNvPr id="7" name="Freeform 7"/>
            <p:cNvSpPr/>
            <p:nvPr/>
          </p:nvSpPr>
          <p:spPr>
            <a:xfrm>
              <a:off x="0" y="0"/>
              <a:ext cx="1356111" cy="1422973"/>
            </a:xfrm>
            <a:custGeom>
              <a:avLst/>
              <a:gdLst/>
              <a:ahLst/>
              <a:cxnLst/>
              <a:rect l="l" t="t" r="r" b="b"/>
              <a:pathLst>
                <a:path w="1356111" h="1422973">
                  <a:moveTo>
                    <a:pt x="0" y="0"/>
                  </a:moveTo>
                  <a:lnTo>
                    <a:pt x="1356111" y="0"/>
                  </a:lnTo>
                  <a:lnTo>
                    <a:pt x="1356111" y="1422973"/>
                  </a:lnTo>
                  <a:lnTo>
                    <a:pt x="0" y="1422973"/>
                  </a:lnTo>
                  <a:close/>
                </a:path>
              </a:pathLst>
            </a:custGeom>
            <a:solidFill>
              <a:srgbClr val="D9D9D9"/>
            </a:solidFill>
          </p:spPr>
          <p:txBody>
            <a:bodyPr/>
            <a:lstStyle/>
            <a:p>
              <a:endParaRPr lang="pl-PL"/>
            </a:p>
          </p:txBody>
        </p:sp>
        <p:sp>
          <p:nvSpPr>
            <p:cNvPr id="8" name="TextBox 8"/>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grpSp>
        <p:nvGrpSpPr>
          <p:cNvPr id="9" name="Group 9"/>
          <p:cNvGrpSpPr/>
          <p:nvPr/>
        </p:nvGrpSpPr>
        <p:grpSpPr>
          <a:xfrm>
            <a:off x="12280208" y="4144325"/>
            <a:ext cx="4807823" cy="5376918"/>
            <a:chOff x="0" y="0"/>
            <a:chExt cx="1266258" cy="1416143"/>
          </a:xfrm>
        </p:grpSpPr>
        <p:sp>
          <p:nvSpPr>
            <p:cNvPr id="10" name="Freeform 10"/>
            <p:cNvSpPr/>
            <p:nvPr/>
          </p:nvSpPr>
          <p:spPr>
            <a:xfrm>
              <a:off x="0" y="0"/>
              <a:ext cx="1266258" cy="1416143"/>
            </a:xfrm>
            <a:custGeom>
              <a:avLst/>
              <a:gdLst/>
              <a:ahLst/>
              <a:cxnLst/>
              <a:rect l="l" t="t" r="r" b="b"/>
              <a:pathLst>
                <a:path w="1266258" h="1416143">
                  <a:moveTo>
                    <a:pt x="0" y="0"/>
                  </a:moveTo>
                  <a:lnTo>
                    <a:pt x="1266258" y="0"/>
                  </a:lnTo>
                  <a:lnTo>
                    <a:pt x="1266258" y="1416143"/>
                  </a:lnTo>
                  <a:lnTo>
                    <a:pt x="0" y="1416143"/>
                  </a:lnTo>
                  <a:close/>
                </a:path>
              </a:pathLst>
            </a:custGeom>
            <a:solidFill>
              <a:srgbClr val="D9D9D9"/>
            </a:solidFill>
          </p:spPr>
          <p:txBody>
            <a:bodyPr/>
            <a:lstStyle/>
            <a:p>
              <a:endParaRPr lang="pl-PL"/>
            </a:p>
          </p:txBody>
        </p:sp>
        <p:sp>
          <p:nvSpPr>
            <p:cNvPr id="11" name="TextBox 11"/>
            <p:cNvSpPr txBox="1"/>
            <p:nvPr/>
          </p:nvSpPr>
          <p:spPr>
            <a:xfrm>
              <a:off x="226729" y="156651"/>
              <a:ext cx="812800" cy="688975"/>
            </a:xfrm>
            <a:prstGeom prst="rect">
              <a:avLst/>
            </a:prstGeom>
          </p:spPr>
          <p:txBody>
            <a:bodyPr lIns="71438" tIns="71438" rIns="71438" bIns="71438" rtlCol="0" anchor="ctr"/>
            <a:lstStyle/>
            <a:p>
              <a:pPr algn="ctr">
                <a:lnSpc>
                  <a:spcPts val="2784"/>
                </a:lnSpc>
              </a:pPr>
              <a:r>
                <a:rPr lang="it-IT" sz="3314" spc="165" dirty="0">
                  <a:solidFill>
                    <a:srgbClr val="FFFFFF"/>
                  </a:solidFill>
                  <a:latin typeface="Sanchez"/>
                </a:rPr>
                <a:t>Spiegazione</a:t>
              </a:r>
              <a:endParaRPr lang="en-US" sz="3314" spc="165" dirty="0">
                <a:solidFill>
                  <a:srgbClr val="FFFFFF"/>
                </a:solidFill>
                <a:latin typeface="Sanchez"/>
              </a:endParaRPr>
            </a:p>
          </p:txBody>
        </p:sp>
      </p:grpSp>
      <p:sp>
        <p:nvSpPr>
          <p:cNvPr id="12" name="TextBox 12"/>
          <p:cNvSpPr txBox="1"/>
          <p:nvPr/>
        </p:nvSpPr>
        <p:spPr>
          <a:xfrm>
            <a:off x="4310266" y="1577842"/>
            <a:ext cx="9307907" cy="1760034"/>
          </a:xfrm>
          <a:prstGeom prst="rect">
            <a:avLst/>
          </a:prstGeom>
        </p:spPr>
        <p:txBody>
          <a:bodyPr lIns="0" tIns="0" rIns="0" bIns="0" rtlCol="0" anchor="t">
            <a:spAutoFit/>
          </a:bodyPr>
          <a:lstStyle/>
          <a:p>
            <a:pPr algn="ctr">
              <a:lnSpc>
                <a:spcPts val="5836"/>
              </a:lnSpc>
            </a:pPr>
            <a:endParaRPr lang="pl-PL" dirty="0"/>
          </a:p>
          <a:p>
            <a:pPr algn="ctr">
              <a:lnSpc>
                <a:spcPts val="2686"/>
              </a:lnSpc>
            </a:pPr>
            <a:r>
              <a:rPr lang="en-US" sz="1918" spc="287" dirty="0">
                <a:solidFill>
                  <a:srgbClr val="F8FBFD"/>
                </a:solidFill>
                <a:latin typeface="Merriweather Bold"/>
              </a:rPr>
              <a:t>CREARE UNA PROPRIA STORIA SULLA PROPRIA PICCOLA PATRIA UTILIZZANDO IL METODO DELLA NARRAZIONE</a:t>
            </a:r>
            <a:endParaRPr lang="pl-PL" sz="1918" spc="287" dirty="0">
              <a:solidFill>
                <a:srgbClr val="F8FBFD"/>
              </a:solidFill>
              <a:latin typeface="Merriweather Bold"/>
            </a:endParaRPr>
          </a:p>
          <a:p>
            <a:pPr algn="ctr">
              <a:lnSpc>
                <a:spcPts val="2686"/>
              </a:lnSpc>
            </a:pPr>
            <a:endParaRPr lang="pl-PL" sz="1918" spc="287" dirty="0">
              <a:solidFill>
                <a:srgbClr val="F8FBFD"/>
              </a:solidFill>
              <a:latin typeface="Merriweather Bold"/>
            </a:endParaRPr>
          </a:p>
        </p:txBody>
      </p:sp>
      <p:grpSp>
        <p:nvGrpSpPr>
          <p:cNvPr id="13" name="Group 13"/>
          <p:cNvGrpSpPr/>
          <p:nvPr/>
        </p:nvGrpSpPr>
        <p:grpSpPr>
          <a:xfrm>
            <a:off x="-113712" y="308090"/>
            <a:ext cx="18512468" cy="1493627"/>
            <a:chOff x="0" y="0"/>
            <a:chExt cx="4875712" cy="393383"/>
          </a:xfrm>
        </p:grpSpPr>
        <p:sp>
          <p:nvSpPr>
            <p:cNvPr id="14" name="Freeform 14"/>
            <p:cNvSpPr/>
            <p:nvPr/>
          </p:nvSpPr>
          <p:spPr>
            <a:xfrm>
              <a:off x="0" y="0"/>
              <a:ext cx="4875712" cy="393383"/>
            </a:xfrm>
            <a:custGeom>
              <a:avLst/>
              <a:gdLst/>
              <a:ahLst/>
              <a:cxnLst/>
              <a:rect l="l" t="t" r="r" b="b"/>
              <a:pathLst>
                <a:path w="4875712" h="393383">
                  <a:moveTo>
                    <a:pt x="0" y="0"/>
                  </a:moveTo>
                  <a:lnTo>
                    <a:pt x="4875712" y="0"/>
                  </a:lnTo>
                  <a:lnTo>
                    <a:pt x="4875712" y="393383"/>
                  </a:lnTo>
                  <a:lnTo>
                    <a:pt x="0" y="393383"/>
                  </a:lnTo>
                  <a:close/>
                </a:path>
              </a:pathLst>
            </a:custGeom>
            <a:solidFill>
              <a:srgbClr val="F8FBFD"/>
            </a:solidFill>
          </p:spPr>
          <p:txBody>
            <a:bodyPr/>
            <a:lstStyle/>
            <a:p>
              <a:endParaRPr lang="pl-PL"/>
            </a:p>
          </p:txBody>
        </p:sp>
        <p:sp>
          <p:nvSpPr>
            <p:cNvPr id="15" name="TextBox 15"/>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sp>
        <p:nvSpPr>
          <p:cNvPr id="16" name="Freeform 16"/>
          <p:cNvSpPr/>
          <p:nvPr/>
        </p:nvSpPr>
        <p:spPr>
          <a:xfrm>
            <a:off x="2450949" y="629434"/>
            <a:ext cx="3328560" cy="759240"/>
          </a:xfrm>
          <a:custGeom>
            <a:avLst/>
            <a:gdLst/>
            <a:ahLst/>
            <a:cxnLst/>
            <a:rect l="l" t="t" r="r" b="b"/>
            <a:pathLst>
              <a:path w="3328560" h="759240">
                <a:moveTo>
                  <a:pt x="0" y="0"/>
                </a:moveTo>
                <a:lnTo>
                  <a:pt x="3328560" y="0"/>
                </a:lnTo>
                <a:lnTo>
                  <a:pt x="3328560" y="759240"/>
                </a:lnTo>
                <a:lnTo>
                  <a:pt x="0" y="75924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17" name="TextBox 17"/>
          <p:cNvSpPr txBox="1"/>
          <p:nvPr/>
        </p:nvSpPr>
        <p:spPr>
          <a:xfrm>
            <a:off x="5351905" y="731711"/>
            <a:ext cx="10123468" cy="615603"/>
          </a:xfrm>
          <a:prstGeom prst="rect">
            <a:avLst/>
          </a:prstGeom>
        </p:spPr>
        <p:txBody>
          <a:bodyPr lIns="0" tIns="0" rIns="0" bIns="0" rtlCol="0" anchor="t">
            <a:spAutoFit/>
          </a:bodyPr>
          <a:lstStyle/>
          <a:p>
            <a:pPr algn="ctr">
              <a:lnSpc>
                <a:spcPts val="4968"/>
              </a:lnSpc>
            </a:pPr>
            <a:r>
              <a:rPr lang="en-US" sz="3548" spc="532" dirty="0">
                <a:solidFill>
                  <a:srgbClr val="545454"/>
                </a:solidFill>
                <a:latin typeface="Merriweather Bold"/>
              </a:rPr>
              <a:t>SCHEDA DI</a:t>
            </a:r>
            <a:r>
              <a:rPr lang="pl-PL" sz="3548" spc="532" dirty="0">
                <a:solidFill>
                  <a:srgbClr val="545454"/>
                </a:solidFill>
                <a:latin typeface="Merriweather Bold"/>
              </a:rPr>
              <a:t> VOTO  </a:t>
            </a:r>
          </a:p>
        </p:txBody>
      </p:sp>
      <p:sp>
        <p:nvSpPr>
          <p:cNvPr id="18" name="TextBox 18"/>
          <p:cNvSpPr txBox="1"/>
          <p:nvPr/>
        </p:nvSpPr>
        <p:spPr>
          <a:xfrm>
            <a:off x="7175929" y="4681831"/>
            <a:ext cx="3761850" cy="4274312"/>
          </a:xfrm>
          <a:prstGeom prst="rect">
            <a:avLst/>
          </a:prstGeom>
        </p:spPr>
        <p:txBody>
          <a:bodyPr lIns="0" tIns="0" rIns="0" bIns="0" rtlCol="0" anchor="t">
            <a:spAutoFit/>
          </a:bodyPr>
          <a:lstStyle/>
          <a:p>
            <a:pPr algn="ctr">
              <a:lnSpc>
                <a:spcPts val="4247"/>
              </a:lnSpc>
              <a:spcBef>
                <a:spcPct val="0"/>
              </a:spcBef>
            </a:pPr>
            <a:r>
              <a:rPr lang="en-US" sz="3200" spc="107" dirty="0">
                <a:solidFill>
                  <a:srgbClr val="FFFFFF"/>
                </a:solidFill>
                <a:latin typeface="Sanchez"/>
              </a:rPr>
              <a:t>IL PUNTEGGIO VA DA 1 A 10, </a:t>
            </a:r>
            <a:r>
              <a:rPr lang="pl-PL" sz="3200" spc="107" dirty="0">
                <a:solidFill>
                  <a:srgbClr val="FFFFFF"/>
                </a:solidFill>
                <a:latin typeface="Sanchez"/>
              </a:rPr>
              <a:t>DOVE </a:t>
            </a:r>
            <a:r>
              <a:rPr lang="en-US" sz="3200" spc="107" dirty="0">
                <a:solidFill>
                  <a:srgbClr val="533438"/>
                </a:solidFill>
                <a:latin typeface="Sanchez"/>
              </a:rPr>
              <a:t>1 </a:t>
            </a:r>
            <a:r>
              <a:rPr lang="en-US" sz="3200" spc="107" dirty="0">
                <a:solidFill>
                  <a:srgbClr val="FFFFFF"/>
                </a:solidFill>
                <a:latin typeface="Sanchez"/>
              </a:rPr>
              <a:t>SIGNIFICA CHE NON MI È PIACIUTO E </a:t>
            </a:r>
            <a:r>
              <a:rPr lang="en-US" sz="3200" spc="107" dirty="0">
                <a:solidFill>
                  <a:srgbClr val="533438"/>
                </a:solidFill>
                <a:latin typeface="Sanchez"/>
              </a:rPr>
              <a:t>10 </a:t>
            </a:r>
            <a:r>
              <a:rPr lang="en-US" sz="3200" spc="107" dirty="0">
                <a:solidFill>
                  <a:srgbClr val="FFFFFF"/>
                </a:solidFill>
                <a:latin typeface="Sanchez"/>
              </a:rPr>
              <a:t>SIGNIFICA CHE MI È PIACIUTO MOLTO</a:t>
            </a:r>
          </a:p>
          <a:p>
            <a:pPr algn="ctr">
              <a:lnSpc>
                <a:spcPts val="4247"/>
              </a:lnSpc>
              <a:spcBef>
                <a:spcPct val="0"/>
              </a:spcBef>
            </a:pPr>
            <a:endParaRPr lang="en-US" sz="3033" spc="151" dirty="0">
              <a:solidFill>
                <a:srgbClr val="FFFFFF"/>
              </a:solidFill>
              <a:latin typeface="Sanchez"/>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2" name="AutoShape 2"/>
          <p:cNvSpPr/>
          <p:nvPr/>
        </p:nvSpPr>
        <p:spPr>
          <a:xfrm>
            <a:off x="3314700" y="4627184"/>
            <a:ext cx="155603" cy="1621022"/>
          </a:xfrm>
          <a:prstGeom prst="rect">
            <a:avLst/>
          </a:prstGeom>
          <a:solidFill>
            <a:srgbClr val="0000FF"/>
          </a:solidFill>
        </p:spPr>
        <p:txBody>
          <a:bodyPr/>
          <a:lstStyle/>
          <a:p>
            <a:endParaRPr lang="pl-PL"/>
          </a:p>
        </p:txBody>
      </p:sp>
      <p:sp>
        <p:nvSpPr>
          <p:cNvPr id="3" name="AutoShape 3"/>
          <p:cNvSpPr/>
          <p:nvPr/>
        </p:nvSpPr>
        <p:spPr>
          <a:xfrm>
            <a:off x="8040946" y="4627184"/>
            <a:ext cx="155603" cy="1621022"/>
          </a:xfrm>
          <a:prstGeom prst="rect">
            <a:avLst/>
          </a:prstGeom>
          <a:solidFill>
            <a:srgbClr val="0000FF"/>
          </a:solidFill>
        </p:spPr>
        <p:txBody>
          <a:bodyPr/>
          <a:lstStyle/>
          <a:p>
            <a:endParaRPr lang="pl-PL"/>
          </a:p>
        </p:txBody>
      </p:sp>
      <p:sp>
        <p:nvSpPr>
          <p:cNvPr id="4" name="AutoShape 4"/>
          <p:cNvSpPr/>
          <p:nvPr/>
        </p:nvSpPr>
        <p:spPr>
          <a:xfrm>
            <a:off x="11552827" y="4627184"/>
            <a:ext cx="155603" cy="1621022"/>
          </a:xfrm>
          <a:prstGeom prst="rect">
            <a:avLst/>
          </a:prstGeom>
          <a:solidFill>
            <a:srgbClr val="0000FF"/>
          </a:solidFill>
        </p:spPr>
        <p:txBody>
          <a:bodyPr/>
          <a:lstStyle/>
          <a:p>
            <a:endParaRPr lang="pl-PL"/>
          </a:p>
        </p:txBody>
      </p:sp>
      <p:sp>
        <p:nvSpPr>
          <p:cNvPr id="5" name="AutoShape 5"/>
          <p:cNvSpPr/>
          <p:nvPr/>
        </p:nvSpPr>
        <p:spPr>
          <a:xfrm>
            <a:off x="5187311" y="7050659"/>
            <a:ext cx="155603" cy="1621022"/>
          </a:xfrm>
          <a:prstGeom prst="rect">
            <a:avLst/>
          </a:prstGeom>
          <a:solidFill>
            <a:srgbClr val="0000FF"/>
          </a:solidFill>
        </p:spPr>
        <p:txBody>
          <a:bodyPr/>
          <a:lstStyle/>
          <a:p>
            <a:endParaRPr lang="pl-PL"/>
          </a:p>
        </p:txBody>
      </p:sp>
      <p:sp>
        <p:nvSpPr>
          <p:cNvPr id="6" name="AutoShape 6"/>
          <p:cNvSpPr/>
          <p:nvPr/>
        </p:nvSpPr>
        <p:spPr>
          <a:xfrm>
            <a:off x="10321689" y="7050659"/>
            <a:ext cx="155603" cy="1621022"/>
          </a:xfrm>
          <a:prstGeom prst="rect">
            <a:avLst/>
          </a:prstGeom>
          <a:solidFill>
            <a:srgbClr val="0000FF"/>
          </a:solidFill>
        </p:spPr>
        <p:txBody>
          <a:bodyPr/>
          <a:lstStyle/>
          <a:p>
            <a:endParaRPr lang="pl-PL"/>
          </a:p>
        </p:txBody>
      </p:sp>
      <p:grpSp>
        <p:nvGrpSpPr>
          <p:cNvPr id="7" name="Group 7"/>
          <p:cNvGrpSpPr/>
          <p:nvPr/>
        </p:nvGrpSpPr>
        <p:grpSpPr>
          <a:xfrm>
            <a:off x="-132172" y="280926"/>
            <a:ext cx="18420172" cy="1080554"/>
            <a:chOff x="0" y="0"/>
            <a:chExt cx="4851403" cy="284590"/>
          </a:xfrm>
        </p:grpSpPr>
        <p:sp>
          <p:nvSpPr>
            <p:cNvPr id="8" name="Freeform 8"/>
            <p:cNvSpPr/>
            <p:nvPr/>
          </p:nvSpPr>
          <p:spPr>
            <a:xfrm>
              <a:off x="0" y="0"/>
              <a:ext cx="4851403" cy="284590"/>
            </a:xfrm>
            <a:custGeom>
              <a:avLst/>
              <a:gdLst/>
              <a:ahLst/>
              <a:cxnLst/>
              <a:rect l="l" t="t" r="r" b="b"/>
              <a:pathLst>
                <a:path w="4851403" h="284590">
                  <a:moveTo>
                    <a:pt x="0" y="0"/>
                  </a:moveTo>
                  <a:lnTo>
                    <a:pt x="4851403" y="0"/>
                  </a:lnTo>
                  <a:lnTo>
                    <a:pt x="4851403" y="284590"/>
                  </a:lnTo>
                  <a:lnTo>
                    <a:pt x="0" y="284590"/>
                  </a:lnTo>
                  <a:close/>
                </a:path>
              </a:pathLst>
            </a:custGeom>
            <a:solidFill>
              <a:srgbClr val="FEFEFE"/>
            </a:solidFill>
          </p:spPr>
          <p:txBody>
            <a:bodyPr/>
            <a:lstStyle/>
            <a:p>
              <a:endParaRPr lang="pl-PL"/>
            </a:p>
          </p:txBody>
        </p:sp>
        <p:sp>
          <p:nvSpPr>
            <p:cNvPr id="9" name="TextBox 9"/>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sp>
        <p:nvSpPr>
          <p:cNvPr id="10" name="Freeform 10"/>
          <p:cNvSpPr/>
          <p:nvPr/>
        </p:nvSpPr>
        <p:spPr>
          <a:xfrm>
            <a:off x="651759" y="353431"/>
            <a:ext cx="4419352" cy="1008048"/>
          </a:xfrm>
          <a:custGeom>
            <a:avLst/>
            <a:gdLst/>
            <a:ahLst/>
            <a:cxnLst/>
            <a:rect l="l" t="t" r="r" b="b"/>
            <a:pathLst>
              <a:path w="4419352" h="1008048">
                <a:moveTo>
                  <a:pt x="0" y="0"/>
                </a:moveTo>
                <a:lnTo>
                  <a:pt x="4419353" y="0"/>
                </a:lnTo>
                <a:lnTo>
                  <a:pt x="4419353" y="1008049"/>
                </a:lnTo>
                <a:lnTo>
                  <a:pt x="0" y="1008049"/>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11" name="TextBox 11"/>
          <p:cNvSpPr txBox="1"/>
          <p:nvPr/>
        </p:nvSpPr>
        <p:spPr>
          <a:xfrm>
            <a:off x="3987136" y="1796543"/>
            <a:ext cx="10313729" cy="2128018"/>
          </a:xfrm>
          <a:prstGeom prst="rect">
            <a:avLst/>
          </a:prstGeom>
        </p:spPr>
        <p:txBody>
          <a:bodyPr lIns="0" tIns="0" rIns="0" bIns="0" rtlCol="0" anchor="t">
            <a:spAutoFit/>
          </a:bodyPr>
          <a:lstStyle/>
          <a:p>
            <a:pPr algn="ctr">
              <a:lnSpc>
                <a:spcPts val="5615"/>
              </a:lnSpc>
            </a:pPr>
            <a:r>
              <a:rPr lang="pl-PL" sz="4640" dirty="0">
                <a:solidFill>
                  <a:srgbClr val="F8F2ED"/>
                </a:solidFill>
                <a:latin typeface="Sanchez"/>
              </a:rPr>
              <a:t>Riaffermare i principi dello storytelling per raccontare la propria </a:t>
            </a:r>
            <a:r>
              <a:rPr lang="it-IT" sz="4640" dirty="0">
                <a:solidFill>
                  <a:srgbClr val="F8F2ED"/>
                </a:solidFill>
                <a:latin typeface="Sanchez"/>
              </a:rPr>
              <a:t>storia</a:t>
            </a:r>
            <a:endParaRPr lang="en-US" sz="4640" dirty="0">
              <a:solidFill>
                <a:srgbClr val="F8F2ED"/>
              </a:solidFill>
              <a:latin typeface="Sanchez"/>
            </a:endParaRPr>
          </a:p>
        </p:txBody>
      </p:sp>
      <p:sp>
        <p:nvSpPr>
          <p:cNvPr id="12" name="TextBox 12"/>
          <p:cNvSpPr txBox="1"/>
          <p:nvPr/>
        </p:nvSpPr>
        <p:spPr>
          <a:xfrm>
            <a:off x="3664258" y="5079297"/>
            <a:ext cx="3046106" cy="571501"/>
          </a:xfrm>
          <a:prstGeom prst="rect">
            <a:avLst/>
          </a:prstGeom>
        </p:spPr>
        <p:txBody>
          <a:bodyPr lIns="0" tIns="0" rIns="0" bIns="0" rtlCol="0" anchor="t">
            <a:spAutoFit/>
          </a:bodyPr>
          <a:lstStyle/>
          <a:p>
            <a:pPr>
              <a:lnSpc>
                <a:spcPts val="4724"/>
              </a:lnSpc>
              <a:spcBef>
                <a:spcPct val="0"/>
              </a:spcBef>
            </a:pPr>
            <a:r>
              <a:rPr lang="pl-PL" sz="3374" dirty="0" err="1">
                <a:solidFill>
                  <a:srgbClr val="F8F2ED"/>
                </a:solidFill>
                <a:latin typeface="Sanchez"/>
              </a:rPr>
              <a:t>Inizio</a:t>
            </a:r>
            <a:endParaRPr lang="en-US" sz="3374" dirty="0">
              <a:solidFill>
                <a:srgbClr val="F8F2ED"/>
              </a:solidFill>
              <a:latin typeface="Sanchez"/>
            </a:endParaRPr>
          </a:p>
        </p:txBody>
      </p:sp>
      <p:sp>
        <p:nvSpPr>
          <p:cNvPr id="13" name="TextBox 13"/>
          <p:cNvSpPr txBox="1"/>
          <p:nvPr/>
        </p:nvSpPr>
        <p:spPr>
          <a:xfrm>
            <a:off x="5651650" y="7232710"/>
            <a:ext cx="3142426" cy="1166088"/>
          </a:xfrm>
          <a:prstGeom prst="rect">
            <a:avLst/>
          </a:prstGeom>
        </p:spPr>
        <p:txBody>
          <a:bodyPr lIns="0" tIns="0" rIns="0" bIns="0" rtlCol="0" anchor="t">
            <a:spAutoFit/>
          </a:bodyPr>
          <a:lstStyle/>
          <a:p>
            <a:pPr>
              <a:lnSpc>
                <a:spcPts val="4724"/>
              </a:lnSpc>
              <a:spcBef>
                <a:spcPct val="0"/>
              </a:spcBef>
            </a:pPr>
            <a:r>
              <a:rPr lang="pl-PL" sz="3374" dirty="0" err="1">
                <a:solidFill>
                  <a:srgbClr val="F8F2ED"/>
                </a:solidFill>
                <a:latin typeface="Sanchez"/>
              </a:rPr>
              <a:t>Risolvere </a:t>
            </a:r>
            <a:r>
              <a:rPr lang="pl-PL" sz="3374" dirty="0">
                <a:solidFill>
                  <a:srgbClr val="F8F2ED"/>
                </a:solidFill>
                <a:latin typeface="Sanchez"/>
              </a:rPr>
              <a:t>il problema</a:t>
            </a:r>
            <a:endParaRPr lang="en-US" sz="3374" dirty="0">
              <a:solidFill>
                <a:srgbClr val="F8F2ED"/>
              </a:solidFill>
              <a:latin typeface="Sanchez"/>
            </a:endParaRPr>
          </a:p>
        </p:txBody>
      </p:sp>
      <p:sp>
        <p:nvSpPr>
          <p:cNvPr id="14" name="TextBox 14"/>
          <p:cNvSpPr txBox="1"/>
          <p:nvPr/>
        </p:nvSpPr>
        <p:spPr>
          <a:xfrm>
            <a:off x="8477834" y="5079297"/>
            <a:ext cx="2295716" cy="571500"/>
          </a:xfrm>
          <a:prstGeom prst="rect">
            <a:avLst/>
          </a:prstGeom>
        </p:spPr>
        <p:txBody>
          <a:bodyPr lIns="0" tIns="0" rIns="0" bIns="0" rtlCol="0" anchor="t">
            <a:spAutoFit/>
          </a:bodyPr>
          <a:lstStyle/>
          <a:p>
            <a:pPr>
              <a:lnSpc>
                <a:spcPts val="4725"/>
              </a:lnSpc>
              <a:spcBef>
                <a:spcPct val="0"/>
              </a:spcBef>
            </a:pPr>
            <a:r>
              <a:rPr lang="en-US" sz="3375">
                <a:solidFill>
                  <a:srgbClr val="F8F2ED"/>
                </a:solidFill>
                <a:latin typeface="Sanchez"/>
              </a:rPr>
              <a:t>Problema</a:t>
            </a:r>
          </a:p>
        </p:txBody>
      </p:sp>
      <p:sp>
        <p:nvSpPr>
          <p:cNvPr id="15" name="TextBox 15"/>
          <p:cNvSpPr txBox="1"/>
          <p:nvPr/>
        </p:nvSpPr>
        <p:spPr>
          <a:xfrm>
            <a:off x="10773551" y="7530675"/>
            <a:ext cx="2674927" cy="580960"/>
          </a:xfrm>
          <a:prstGeom prst="rect">
            <a:avLst/>
          </a:prstGeom>
        </p:spPr>
        <p:txBody>
          <a:bodyPr lIns="0" tIns="0" rIns="0" bIns="0" rtlCol="0" anchor="t">
            <a:spAutoFit/>
          </a:bodyPr>
          <a:lstStyle/>
          <a:p>
            <a:pPr>
              <a:lnSpc>
                <a:spcPts val="4728"/>
              </a:lnSpc>
              <a:spcBef>
                <a:spcPct val="0"/>
              </a:spcBef>
            </a:pPr>
            <a:r>
              <a:rPr lang="pl-PL" sz="3377" dirty="0" err="1">
                <a:solidFill>
                  <a:srgbClr val="F8F2ED"/>
                </a:solidFill>
                <a:latin typeface="Sanchez"/>
              </a:rPr>
              <a:t>Conclusione</a:t>
            </a:r>
            <a:endParaRPr lang="en-US" sz="3377" dirty="0">
              <a:solidFill>
                <a:srgbClr val="F8F2ED"/>
              </a:solidFill>
              <a:latin typeface="Sanchez"/>
            </a:endParaRPr>
          </a:p>
        </p:txBody>
      </p:sp>
      <p:sp>
        <p:nvSpPr>
          <p:cNvPr id="16" name="TextBox 16"/>
          <p:cNvSpPr txBox="1"/>
          <p:nvPr/>
        </p:nvSpPr>
        <p:spPr>
          <a:xfrm>
            <a:off x="11989715" y="4528057"/>
            <a:ext cx="3415594" cy="1768882"/>
          </a:xfrm>
          <a:prstGeom prst="rect">
            <a:avLst/>
          </a:prstGeom>
        </p:spPr>
        <p:txBody>
          <a:bodyPr lIns="0" tIns="0" rIns="0" bIns="0" rtlCol="0" anchor="t">
            <a:spAutoFit/>
          </a:bodyPr>
          <a:lstStyle/>
          <a:p>
            <a:pPr>
              <a:lnSpc>
                <a:spcPts val="4725"/>
              </a:lnSpc>
              <a:spcBef>
                <a:spcPct val="0"/>
              </a:spcBef>
            </a:pPr>
            <a:r>
              <a:rPr lang="pl-PL" sz="3375" dirty="0" err="1">
                <a:solidFill>
                  <a:srgbClr val="F8F2ED"/>
                </a:solidFill>
                <a:latin typeface="Sanchez"/>
              </a:rPr>
              <a:t>Tentativo fallito </a:t>
            </a:r>
            <a:r>
              <a:rPr lang="pl-PL" sz="3375" dirty="0">
                <a:solidFill>
                  <a:srgbClr val="F8F2ED"/>
                </a:solidFill>
                <a:latin typeface="Sanchez"/>
              </a:rPr>
              <a:t>di </a:t>
            </a:r>
            <a:r>
              <a:rPr lang="pl-PL" sz="3375" dirty="0" err="1">
                <a:solidFill>
                  <a:srgbClr val="F8F2ED"/>
                </a:solidFill>
                <a:latin typeface="Sanchez"/>
              </a:rPr>
              <a:t>risolvere </a:t>
            </a:r>
            <a:r>
              <a:rPr lang="pl-PL" sz="3375" dirty="0">
                <a:solidFill>
                  <a:srgbClr val="F8F2ED"/>
                </a:solidFill>
                <a:latin typeface="Sanchez"/>
              </a:rPr>
              <a:t>il problema</a:t>
            </a:r>
            <a:endParaRPr lang="en-US" sz="3375" dirty="0">
              <a:solidFill>
                <a:srgbClr val="F8F2ED"/>
              </a:solidFill>
              <a:latin typeface="Sanchez"/>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5320" y="2631230"/>
            <a:ext cx="11864899" cy="7149748"/>
            <a:chOff x="0" y="0"/>
            <a:chExt cx="15819865" cy="9532997"/>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5819865" cy="9532997"/>
            </a:xfrm>
            <a:prstGeom prst="rect">
              <a:avLst/>
            </a:prstGeom>
          </p:spPr>
        </p:pic>
      </p:grpSp>
      <p:sp>
        <p:nvSpPr>
          <p:cNvPr id="4" name="Freeform 4"/>
          <p:cNvSpPr/>
          <p:nvPr/>
        </p:nvSpPr>
        <p:spPr>
          <a:xfrm>
            <a:off x="595320" y="629434"/>
            <a:ext cx="5184189" cy="1182506"/>
          </a:xfrm>
          <a:custGeom>
            <a:avLst/>
            <a:gdLst/>
            <a:ahLst/>
            <a:cxnLst/>
            <a:rect l="l" t="t" r="r" b="b"/>
            <a:pathLst>
              <a:path w="5184189" h="1182506">
                <a:moveTo>
                  <a:pt x="0" y="0"/>
                </a:moveTo>
                <a:lnTo>
                  <a:pt x="5184189" y="0"/>
                </a:lnTo>
                <a:lnTo>
                  <a:pt x="5184189" y="1182507"/>
                </a:lnTo>
                <a:lnTo>
                  <a:pt x="0" y="1182507"/>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5" name="TextBox 5"/>
          <p:cNvSpPr txBox="1"/>
          <p:nvPr/>
        </p:nvSpPr>
        <p:spPr>
          <a:xfrm>
            <a:off x="12649200" y="4769527"/>
            <a:ext cx="5145763" cy="2165145"/>
          </a:xfrm>
          <a:prstGeom prst="rect">
            <a:avLst/>
          </a:prstGeom>
        </p:spPr>
        <p:txBody>
          <a:bodyPr wrap="square" lIns="0" tIns="0" rIns="0" bIns="0" rtlCol="0" anchor="t">
            <a:spAutoFit/>
          </a:bodyPr>
          <a:lstStyle/>
          <a:p>
            <a:pPr marL="0" lvl="0" indent="0">
              <a:lnSpc>
                <a:spcPts val="8550"/>
              </a:lnSpc>
            </a:pPr>
            <a:r>
              <a:rPr lang="pl-PL" sz="7125" dirty="0">
                <a:solidFill>
                  <a:srgbClr val="1E3950"/>
                </a:solidFill>
                <a:latin typeface="Sanchez"/>
              </a:rPr>
              <a:t>Grazie per l'attenzione</a:t>
            </a:r>
            <a:endParaRPr lang="en-US" sz="7125" dirty="0">
              <a:solidFill>
                <a:srgbClr val="1E3950"/>
              </a:solidFill>
              <a:latin typeface="Sanchez"/>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81409" y="1675642"/>
            <a:ext cx="5139355" cy="6935717"/>
          </a:xfrm>
          <a:custGeom>
            <a:avLst/>
            <a:gdLst/>
            <a:ahLst/>
            <a:cxnLst/>
            <a:rect l="l" t="t" r="r" b="b"/>
            <a:pathLst>
              <a:path w="5139355" h="6935717">
                <a:moveTo>
                  <a:pt x="0" y="0"/>
                </a:moveTo>
                <a:lnTo>
                  <a:pt x="5139354" y="0"/>
                </a:lnTo>
                <a:lnTo>
                  <a:pt x="5139354" y="6935716"/>
                </a:lnTo>
                <a:lnTo>
                  <a:pt x="0" y="6935716"/>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3" name="Freeform 3"/>
          <p:cNvSpPr/>
          <p:nvPr/>
        </p:nvSpPr>
        <p:spPr>
          <a:xfrm>
            <a:off x="597457" y="375109"/>
            <a:ext cx="5732698" cy="1307181"/>
          </a:xfrm>
          <a:custGeom>
            <a:avLst/>
            <a:gdLst/>
            <a:ahLst/>
            <a:cxnLst/>
            <a:rect l="l" t="t" r="r" b="b"/>
            <a:pathLst>
              <a:path w="5732698" h="1307181">
                <a:moveTo>
                  <a:pt x="0" y="0"/>
                </a:moveTo>
                <a:lnTo>
                  <a:pt x="5732697" y="0"/>
                </a:lnTo>
                <a:lnTo>
                  <a:pt x="5732697" y="1307182"/>
                </a:lnTo>
                <a:lnTo>
                  <a:pt x="0" y="1307182"/>
                </a:lnTo>
                <a:lnTo>
                  <a:pt x="0" y="0"/>
                </a:lnTo>
                <a:close/>
              </a:path>
            </a:pathLst>
          </a:custGeom>
          <a:blipFill>
            <a:blip r:embed="rId3"/>
            <a:stretch>
              <a:fillRect/>
            </a:stretch>
          </a:blipFill>
        </p:spPr>
        <p:txBody>
          <a:bodyPr/>
          <a:lstStyle/>
          <a:p>
            <a:endParaRPr lang="pl-PL"/>
          </a:p>
        </p:txBody>
      </p:sp>
      <p:sp>
        <p:nvSpPr>
          <p:cNvPr id="4" name="TextBox 4"/>
          <p:cNvSpPr txBox="1"/>
          <p:nvPr/>
        </p:nvSpPr>
        <p:spPr>
          <a:xfrm>
            <a:off x="1066800" y="3924300"/>
            <a:ext cx="9372600" cy="1762277"/>
          </a:xfrm>
          <a:prstGeom prst="rect">
            <a:avLst/>
          </a:prstGeom>
        </p:spPr>
        <p:txBody>
          <a:bodyPr wrap="square" lIns="0" tIns="0" rIns="0" bIns="0" rtlCol="0" anchor="t">
            <a:spAutoFit/>
          </a:bodyPr>
          <a:lstStyle/>
          <a:p>
            <a:pPr>
              <a:lnSpc>
                <a:spcPts val="6959"/>
              </a:lnSpc>
            </a:pPr>
            <a:r>
              <a:rPr lang="en-US" sz="5799" dirty="0">
                <a:solidFill>
                  <a:srgbClr val="1A2C5A"/>
                </a:solidFill>
                <a:latin typeface="Sanchez"/>
              </a:rPr>
              <a:t>Storytelling - </a:t>
            </a:r>
            <a:r>
              <a:rPr lang="pl-PL" sz="5799" dirty="0" err="1">
                <a:solidFill>
                  <a:srgbClr val="1A2C5A"/>
                </a:solidFill>
                <a:latin typeface="Sanchez"/>
              </a:rPr>
              <a:t>Raccontare </a:t>
            </a:r>
            <a:r>
              <a:rPr lang="pl-PL" sz="5799" dirty="0">
                <a:solidFill>
                  <a:srgbClr val="1A2C5A"/>
                </a:solidFill>
                <a:latin typeface="Sanchez"/>
              </a:rPr>
              <a:t>una </a:t>
            </a:r>
            <a:r>
              <a:rPr lang="en-US" sz="5799" dirty="0" err="1">
                <a:solidFill>
                  <a:srgbClr val="1A2C5A"/>
                </a:solidFill>
                <a:latin typeface="Sanchez"/>
              </a:rPr>
              <a:t>storia</a:t>
            </a:r>
            <a:r>
              <a:rPr lang="en-US" sz="5799" dirty="0">
                <a:solidFill>
                  <a:srgbClr val="1A2C5A"/>
                </a:solidFill>
                <a:latin typeface="Sanchez"/>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76129" y="1554826"/>
            <a:ext cx="6148090" cy="7950757"/>
          </a:xfrm>
          <a:custGeom>
            <a:avLst/>
            <a:gdLst/>
            <a:ahLst/>
            <a:cxnLst/>
            <a:rect l="l" t="t" r="r" b="b"/>
            <a:pathLst>
              <a:path w="6148090" h="7950757">
                <a:moveTo>
                  <a:pt x="0" y="0"/>
                </a:moveTo>
                <a:lnTo>
                  <a:pt x="6148090" y="0"/>
                </a:lnTo>
                <a:lnTo>
                  <a:pt x="6148090" y="7950757"/>
                </a:lnTo>
                <a:lnTo>
                  <a:pt x="0" y="795075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3" name="AutoShape 3"/>
          <p:cNvSpPr/>
          <p:nvPr/>
        </p:nvSpPr>
        <p:spPr>
          <a:xfrm>
            <a:off x="1434128" y="6787782"/>
            <a:ext cx="93533" cy="2717801"/>
          </a:xfrm>
          <a:prstGeom prst="rect">
            <a:avLst/>
          </a:prstGeom>
          <a:solidFill>
            <a:srgbClr val="737373"/>
          </a:solidFill>
        </p:spPr>
        <p:txBody>
          <a:bodyPr/>
          <a:lstStyle/>
          <a:p>
            <a:endParaRPr lang="pl-PL"/>
          </a:p>
        </p:txBody>
      </p:sp>
      <p:sp>
        <p:nvSpPr>
          <p:cNvPr id="4" name="Freeform 4"/>
          <p:cNvSpPr/>
          <p:nvPr/>
        </p:nvSpPr>
        <p:spPr>
          <a:xfrm>
            <a:off x="1465511" y="2084000"/>
            <a:ext cx="7678489" cy="3975379"/>
          </a:xfrm>
          <a:custGeom>
            <a:avLst/>
            <a:gdLst/>
            <a:ahLst/>
            <a:cxnLst/>
            <a:rect l="l" t="t" r="r" b="b"/>
            <a:pathLst>
              <a:path w="7678489" h="3975379">
                <a:moveTo>
                  <a:pt x="0" y="0"/>
                </a:moveTo>
                <a:lnTo>
                  <a:pt x="7678489" y="0"/>
                </a:lnTo>
                <a:lnTo>
                  <a:pt x="7678489" y="3975379"/>
                </a:lnTo>
                <a:lnTo>
                  <a:pt x="0" y="39753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5" name="TextBox 5"/>
          <p:cNvSpPr txBox="1"/>
          <p:nvPr/>
        </p:nvSpPr>
        <p:spPr>
          <a:xfrm>
            <a:off x="2021566" y="6466478"/>
            <a:ext cx="6999912" cy="3360407"/>
          </a:xfrm>
          <a:prstGeom prst="rect">
            <a:avLst/>
          </a:prstGeom>
        </p:spPr>
        <p:txBody>
          <a:bodyPr lIns="0" tIns="0" rIns="0" bIns="0" rtlCol="0" anchor="t">
            <a:spAutoFit/>
          </a:bodyPr>
          <a:lstStyle/>
          <a:p>
            <a:pPr algn="ctr">
              <a:lnSpc>
                <a:spcPts val="5296"/>
              </a:lnSpc>
              <a:spcBef>
                <a:spcPct val="0"/>
              </a:spcBef>
            </a:pPr>
            <a:r>
              <a:rPr lang="en-US" sz="4000" dirty="0">
                <a:solidFill>
                  <a:srgbClr val="000000"/>
                </a:solidFill>
                <a:latin typeface="Sanchez"/>
              </a:rPr>
              <a:t>La narrazione è un processo che richiede il coinvolgimento del narratore e dell'ascoltatore allo stesso tempo.</a:t>
            </a:r>
          </a:p>
        </p:txBody>
      </p:sp>
      <p:sp>
        <p:nvSpPr>
          <p:cNvPr id="6" name="Freeform 6"/>
          <p:cNvSpPr/>
          <p:nvPr/>
        </p:nvSpPr>
        <p:spPr>
          <a:xfrm>
            <a:off x="1434128" y="375109"/>
            <a:ext cx="5732698" cy="1307181"/>
          </a:xfrm>
          <a:custGeom>
            <a:avLst/>
            <a:gdLst/>
            <a:ahLst/>
            <a:cxnLst/>
            <a:rect l="l" t="t" r="r" b="b"/>
            <a:pathLst>
              <a:path w="5732698" h="1307181">
                <a:moveTo>
                  <a:pt x="0" y="0"/>
                </a:moveTo>
                <a:lnTo>
                  <a:pt x="5732697" y="0"/>
                </a:lnTo>
                <a:lnTo>
                  <a:pt x="5732697" y="1307182"/>
                </a:lnTo>
                <a:lnTo>
                  <a:pt x="0" y="1307182"/>
                </a:lnTo>
                <a:lnTo>
                  <a:pt x="0" y="0"/>
                </a:lnTo>
                <a:close/>
              </a:path>
            </a:pathLst>
          </a:custGeom>
          <a:blipFill>
            <a:blip r:embed="rId4"/>
            <a:stretch>
              <a:fillRect/>
            </a:stretch>
          </a:blipFill>
        </p:spPr>
        <p:txBody>
          <a:bodyPr/>
          <a:lstStyle/>
          <a:p>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58163" y="3076308"/>
            <a:ext cx="9525" cy="6181992"/>
          </a:xfrm>
          <a:prstGeom prst="rect">
            <a:avLst/>
          </a:prstGeom>
          <a:solidFill>
            <a:srgbClr val="1A2C5A"/>
          </a:solidFill>
        </p:spPr>
        <p:txBody>
          <a:bodyPr/>
          <a:lstStyle/>
          <a:p>
            <a:endParaRPr lang="pl-PL"/>
          </a:p>
        </p:txBody>
      </p:sp>
      <p:sp>
        <p:nvSpPr>
          <p:cNvPr id="3" name="Freeform 3"/>
          <p:cNvSpPr/>
          <p:nvPr/>
        </p:nvSpPr>
        <p:spPr>
          <a:xfrm>
            <a:off x="16351857" y="4182123"/>
            <a:ext cx="537813" cy="237616"/>
          </a:xfrm>
          <a:custGeom>
            <a:avLst/>
            <a:gdLst/>
            <a:ahLst/>
            <a:cxnLst/>
            <a:rect l="l" t="t" r="r" b="b"/>
            <a:pathLst>
              <a:path w="537813" h="237616">
                <a:moveTo>
                  <a:pt x="0" y="0"/>
                </a:moveTo>
                <a:lnTo>
                  <a:pt x="537813" y="0"/>
                </a:lnTo>
                <a:lnTo>
                  <a:pt x="537813" y="237615"/>
                </a:lnTo>
                <a:lnTo>
                  <a:pt x="0" y="237615"/>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pl-PL"/>
          </a:p>
        </p:txBody>
      </p:sp>
      <p:sp>
        <p:nvSpPr>
          <p:cNvPr id="4" name="Freeform 4"/>
          <p:cNvSpPr/>
          <p:nvPr/>
        </p:nvSpPr>
        <p:spPr>
          <a:xfrm>
            <a:off x="12865894" y="3140206"/>
            <a:ext cx="5422106" cy="3614738"/>
          </a:xfrm>
          <a:custGeom>
            <a:avLst/>
            <a:gdLst/>
            <a:ahLst/>
            <a:cxnLst/>
            <a:rect l="l" t="t" r="r" b="b"/>
            <a:pathLst>
              <a:path w="5422106" h="3614738">
                <a:moveTo>
                  <a:pt x="0" y="0"/>
                </a:moveTo>
                <a:lnTo>
                  <a:pt x="5422106" y="0"/>
                </a:lnTo>
                <a:lnTo>
                  <a:pt x="5422106" y="3614738"/>
                </a:lnTo>
                <a:lnTo>
                  <a:pt x="0" y="361473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5" name="Freeform 5"/>
          <p:cNvSpPr/>
          <p:nvPr/>
        </p:nvSpPr>
        <p:spPr>
          <a:xfrm>
            <a:off x="12865894" y="0"/>
            <a:ext cx="5422106" cy="3300664"/>
          </a:xfrm>
          <a:custGeom>
            <a:avLst/>
            <a:gdLst/>
            <a:ahLst/>
            <a:cxnLst/>
            <a:rect l="l" t="t" r="r" b="b"/>
            <a:pathLst>
              <a:path w="5422106" h="3300664">
                <a:moveTo>
                  <a:pt x="0" y="0"/>
                </a:moveTo>
                <a:lnTo>
                  <a:pt x="5422106" y="0"/>
                </a:lnTo>
                <a:lnTo>
                  <a:pt x="5422106" y="3300664"/>
                </a:lnTo>
                <a:lnTo>
                  <a:pt x="0" y="3300664"/>
                </a:lnTo>
                <a:lnTo>
                  <a:pt x="0" y="0"/>
                </a:lnTo>
                <a:close/>
              </a:path>
            </a:pathLst>
          </a:custGeom>
          <a:blipFill>
            <a:blip r:embed="rId5"/>
            <a:stretch>
              <a:fillRect/>
            </a:stretch>
          </a:blipFill>
        </p:spPr>
        <p:txBody>
          <a:bodyPr/>
          <a:lstStyle/>
          <a:p>
            <a:endParaRPr lang="pl-PL"/>
          </a:p>
        </p:txBody>
      </p:sp>
      <p:sp>
        <p:nvSpPr>
          <p:cNvPr id="6" name="Freeform 6"/>
          <p:cNvSpPr/>
          <p:nvPr/>
        </p:nvSpPr>
        <p:spPr>
          <a:xfrm>
            <a:off x="12865894" y="6672262"/>
            <a:ext cx="5422106" cy="3614738"/>
          </a:xfrm>
          <a:custGeom>
            <a:avLst/>
            <a:gdLst/>
            <a:ahLst/>
            <a:cxnLst/>
            <a:rect l="l" t="t" r="r" b="b"/>
            <a:pathLst>
              <a:path w="5422106" h="3614738">
                <a:moveTo>
                  <a:pt x="0" y="0"/>
                </a:moveTo>
                <a:lnTo>
                  <a:pt x="5422106" y="0"/>
                </a:lnTo>
                <a:lnTo>
                  <a:pt x="5422106" y="3614738"/>
                </a:lnTo>
                <a:lnTo>
                  <a:pt x="0" y="3614738"/>
                </a:lnTo>
                <a:lnTo>
                  <a:pt x="0" y="0"/>
                </a:lnTo>
                <a:close/>
              </a:path>
            </a:pathLst>
          </a:custGeom>
          <a:blipFill>
            <a:blip r:embed="rId6"/>
            <a:stretch>
              <a:fillRect/>
            </a:stretch>
          </a:blipFill>
        </p:spPr>
        <p:txBody>
          <a:bodyPr/>
          <a:lstStyle/>
          <a:p>
            <a:endParaRPr lang="pl-PL"/>
          </a:p>
        </p:txBody>
      </p:sp>
      <p:sp>
        <p:nvSpPr>
          <p:cNvPr id="7" name="TextBox 7"/>
          <p:cNvSpPr txBox="1"/>
          <p:nvPr/>
        </p:nvSpPr>
        <p:spPr>
          <a:xfrm>
            <a:off x="2884004" y="3572013"/>
            <a:ext cx="7494740" cy="1718419"/>
          </a:xfrm>
          <a:prstGeom prst="rect">
            <a:avLst/>
          </a:prstGeom>
        </p:spPr>
        <p:txBody>
          <a:bodyPr lIns="0" tIns="0" rIns="0" bIns="0" rtlCol="0" anchor="t">
            <a:spAutoFit/>
          </a:bodyPr>
          <a:lstStyle/>
          <a:p>
            <a:pPr>
              <a:lnSpc>
                <a:spcPts val="6720"/>
              </a:lnSpc>
            </a:pPr>
            <a:r>
              <a:rPr lang="en-US" sz="5600" dirty="0">
                <a:solidFill>
                  <a:srgbClr val="1A2C5A"/>
                </a:solidFill>
                <a:latin typeface="Sanchez"/>
              </a:rPr>
              <a:t>Principi di creazione di una buona storia</a:t>
            </a:r>
            <a:r>
              <a:rPr lang="pl-PL" sz="5600" dirty="0">
                <a:solidFill>
                  <a:srgbClr val="1A2C5A"/>
                </a:solidFill>
                <a:latin typeface="Sanchez"/>
              </a:rPr>
              <a:t>:</a:t>
            </a:r>
            <a:endParaRPr lang="en-US" sz="5600" dirty="0">
              <a:solidFill>
                <a:srgbClr val="1A2C5A"/>
              </a:solidFill>
              <a:latin typeface="Sanchez"/>
            </a:endParaRPr>
          </a:p>
        </p:txBody>
      </p:sp>
      <p:sp>
        <p:nvSpPr>
          <p:cNvPr id="8" name="TextBox 8"/>
          <p:cNvSpPr txBox="1"/>
          <p:nvPr/>
        </p:nvSpPr>
        <p:spPr>
          <a:xfrm>
            <a:off x="2884004" y="5740531"/>
            <a:ext cx="8241196" cy="3327449"/>
          </a:xfrm>
          <a:prstGeom prst="rect">
            <a:avLst/>
          </a:prstGeom>
        </p:spPr>
        <p:txBody>
          <a:bodyPr wrap="square" lIns="0" tIns="0" rIns="0" bIns="0" rtlCol="0" anchor="t">
            <a:spAutoFit/>
          </a:bodyPr>
          <a:lstStyle/>
          <a:p>
            <a:pPr algn="l">
              <a:lnSpc>
                <a:spcPts val="6032"/>
              </a:lnSpc>
            </a:pPr>
            <a:endParaRPr dirty="0"/>
          </a:p>
          <a:p>
            <a:pPr marL="436122" lvl="1" indent="-218061" algn="l">
              <a:lnSpc>
                <a:spcPts val="5693"/>
              </a:lnSpc>
              <a:buFont typeface="Arial"/>
              <a:buChar char="•"/>
            </a:pPr>
            <a:r>
              <a:rPr lang="it-IT" sz="3388" spc="169" dirty="0">
                <a:solidFill>
                  <a:srgbClr val="37343A"/>
                </a:solidFill>
                <a:latin typeface="Sanchez"/>
              </a:rPr>
              <a:t>CONNESSIONI</a:t>
            </a:r>
            <a:endParaRPr lang="en-US" sz="3388" spc="169" dirty="0">
              <a:solidFill>
                <a:srgbClr val="37343A"/>
              </a:solidFill>
              <a:latin typeface="Sanchez"/>
            </a:endParaRPr>
          </a:p>
          <a:p>
            <a:pPr marL="436122" lvl="1" indent="-218061" algn="l">
              <a:lnSpc>
                <a:spcPts val="5794"/>
              </a:lnSpc>
              <a:buFont typeface="Arial"/>
              <a:buChar char="•"/>
            </a:pPr>
            <a:r>
              <a:rPr lang="pl-PL" sz="3388" spc="169" dirty="0">
                <a:solidFill>
                  <a:srgbClr val="37343A"/>
                </a:solidFill>
                <a:latin typeface="Sanchez"/>
              </a:rPr>
              <a:t>EMOZIONI</a:t>
            </a:r>
            <a:endParaRPr lang="en-US" sz="3388" spc="169" dirty="0">
              <a:solidFill>
                <a:srgbClr val="37343A"/>
              </a:solidFill>
              <a:latin typeface="Sanchez"/>
            </a:endParaRPr>
          </a:p>
          <a:p>
            <a:pPr marL="435979" lvl="1" indent="-217989" algn="l">
              <a:lnSpc>
                <a:spcPts val="4507"/>
              </a:lnSpc>
              <a:buFont typeface="Arial"/>
              <a:buChar char="•"/>
            </a:pPr>
            <a:r>
              <a:rPr lang="pl-PL" sz="3388" spc="169" dirty="0">
                <a:solidFill>
                  <a:srgbClr val="37343A"/>
                </a:solidFill>
                <a:latin typeface="Sanchez"/>
              </a:rPr>
              <a:t>AUTENTICITÀ</a:t>
            </a:r>
            <a:endParaRPr lang="en-US" sz="3388" spc="169" dirty="0">
              <a:solidFill>
                <a:srgbClr val="37343A"/>
              </a:solidFill>
              <a:latin typeface="Sanchez"/>
            </a:endParaRPr>
          </a:p>
          <a:p>
            <a:pPr marL="436122" lvl="1" indent="-218061" algn="l">
              <a:lnSpc>
                <a:spcPts val="4066"/>
              </a:lnSpc>
            </a:pPr>
            <a:endParaRPr lang="en-US" sz="3388" spc="169" dirty="0">
              <a:solidFill>
                <a:srgbClr val="37343A"/>
              </a:solidFill>
              <a:latin typeface="Sanchez"/>
            </a:endParaRPr>
          </a:p>
        </p:txBody>
      </p:sp>
      <p:sp>
        <p:nvSpPr>
          <p:cNvPr id="9" name="Freeform 9"/>
          <p:cNvSpPr/>
          <p:nvPr/>
        </p:nvSpPr>
        <p:spPr>
          <a:xfrm>
            <a:off x="1258163" y="860396"/>
            <a:ext cx="5226282" cy="1192108"/>
          </a:xfrm>
          <a:custGeom>
            <a:avLst/>
            <a:gdLst/>
            <a:ahLst/>
            <a:cxnLst/>
            <a:rect l="l" t="t" r="r" b="b"/>
            <a:pathLst>
              <a:path w="5226282" h="1192108">
                <a:moveTo>
                  <a:pt x="0" y="0"/>
                </a:moveTo>
                <a:lnTo>
                  <a:pt x="5226281" y="0"/>
                </a:lnTo>
                <a:lnTo>
                  <a:pt x="5226281" y="1192108"/>
                </a:lnTo>
                <a:lnTo>
                  <a:pt x="0" y="1192108"/>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3787528"/>
          </a:xfrm>
          <a:custGeom>
            <a:avLst/>
            <a:gdLst/>
            <a:ahLst/>
            <a:cxnLst/>
            <a:rect l="l" t="t" r="r" b="b"/>
            <a:pathLst>
              <a:path w="18288000" h="3787528">
                <a:moveTo>
                  <a:pt x="0" y="0"/>
                </a:moveTo>
                <a:lnTo>
                  <a:pt x="18288000" y="0"/>
                </a:lnTo>
                <a:lnTo>
                  <a:pt x="18288000" y="3787528"/>
                </a:lnTo>
                <a:lnTo>
                  <a:pt x="0" y="3787528"/>
                </a:lnTo>
                <a:lnTo>
                  <a:pt x="0" y="0"/>
                </a:lnTo>
                <a:close/>
              </a:path>
            </a:pathLst>
          </a:custGeom>
          <a:blipFill>
            <a:blip r:embed="rId2" cstate="screen">
              <a:alphaModFix amt="15000"/>
              <a:extLst>
                <a:ext uri="{28A0092B-C50C-407E-A947-70E740481C1C}">
                  <a14:useLocalDpi xmlns:a14="http://schemas.microsoft.com/office/drawing/2010/main"/>
                </a:ext>
              </a:extLst>
            </a:blip>
            <a:stretch>
              <a:fillRect/>
            </a:stretch>
          </a:blipFill>
        </p:spPr>
        <p:txBody>
          <a:bodyPr/>
          <a:lstStyle/>
          <a:p>
            <a:endParaRPr lang="pl-PL"/>
          </a:p>
        </p:txBody>
      </p:sp>
      <p:sp>
        <p:nvSpPr>
          <p:cNvPr id="3" name="AutoShape 3"/>
          <p:cNvSpPr/>
          <p:nvPr/>
        </p:nvSpPr>
        <p:spPr>
          <a:xfrm>
            <a:off x="0" y="3787528"/>
            <a:ext cx="18288000" cy="9525"/>
          </a:xfrm>
          <a:prstGeom prst="rect">
            <a:avLst/>
          </a:prstGeom>
          <a:solidFill>
            <a:srgbClr val="FFFFFF"/>
          </a:solidFill>
        </p:spPr>
        <p:txBody>
          <a:bodyPr/>
          <a:lstStyle/>
          <a:p>
            <a:endParaRPr lang="pl-PL"/>
          </a:p>
        </p:txBody>
      </p:sp>
      <p:grpSp>
        <p:nvGrpSpPr>
          <p:cNvPr id="4" name="Group 4"/>
          <p:cNvGrpSpPr/>
          <p:nvPr/>
        </p:nvGrpSpPr>
        <p:grpSpPr>
          <a:xfrm rot="-5400000">
            <a:off x="1552775" y="4548182"/>
            <a:ext cx="4309743" cy="4648049"/>
            <a:chOff x="0" y="0"/>
            <a:chExt cx="4086275" cy="4407039"/>
          </a:xfrm>
        </p:grpSpPr>
        <p:sp>
          <p:nvSpPr>
            <p:cNvPr id="5" name="Freeform 5"/>
            <p:cNvSpPr/>
            <p:nvPr/>
          </p:nvSpPr>
          <p:spPr>
            <a:xfrm>
              <a:off x="9999" y="12927"/>
              <a:ext cx="4066322" cy="4381166"/>
            </a:xfrm>
            <a:custGeom>
              <a:avLst/>
              <a:gdLst/>
              <a:ahLst/>
              <a:cxnLst/>
              <a:rect l="l" t="t" r="r" b="b"/>
              <a:pathLst>
                <a:path w="4066322" h="4381166">
                  <a:moveTo>
                    <a:pt x="3896898" y="0"/>
                  </a:moveTo>
                  <a:cubicBezTo>
                    <a:pt x="3990412" y="0"/>
                    <a:pt x="4066322" y="98136"/>
                    <a:pt x="4066322" y="219031"/>
                  </a:cubicBezTo>
                  <a:lnTo>
                    <a:pt x="4066322" y="4162135"/>
                  </a:lnTo>
                  <a:cubicBezTo>
                    <a:pt x="4066322" y="4283212"/>
                    <a:pt x="3990412" y="4381166"/>
                    <a:pt x="3896898" y="4381166"/>
                  </a:cubicBezTo>
                  <a:lnTo>
                    <a:pt x="169424" y="4381166"/>
                  </a:lnTo>
                  <a:cubicBezTo>
                    <a:pt x="75910" y="4381166"/>
                    <a:pt x="0" y="4283030"/>
                    <a:pt x="0" y="4162135"/>
                  </a:cubicBezTo>
                  <a:lnTo>
                    <a:pt x="0" y="219031"/>
                  </a:lnTo>
                  <a:cubicBezTo>
                    <a:pt x="0" y="97954"/>
                    <a:pt x="75769" y="0"/>
                    <a:pt x="169424" y="0"/>
                  </a:cubicBezTo>
                  <a:lnTo>
                    <a:pt x="3896898" y="0"/>
                  </a:lnTo>
                  <a:close/>
                </a:path>
              </a:pathLst>
            </a:custGeom>
            <a:solidFill>
              <a:srgbClr val="B63949"/>
            </a:solidFill>
          </p:spPr>
          <p:txBody>
            <a:bodyPr/>
            <a:lstStyle/>
            <a:p>
              <a:endParaRPr lang="pl-PL"/>
            </a:p>
          </p:txBody>
        </p:sp>
        <p:sp>
          <p:nvSpPr>
            <p:cNvPr id="6" name="Freeform 6"/>
            <p:cNvSpPr/>
            <p:nvPr/>
          </p:nvSpPr>
          <p:spPr>
            <a:xfrm>
              <a:off x="0" y="0"/>
              <a:ext cx="4086316" cy="4407021"/>
            </a:xfrm>
            <a:custGeom>
              <a:avLst/>
              <a:gdLst/>
              <a:ahLst/>
              <a:cxnLst/>
              <a:rect l="l" t="t" r="r" b="b"/>
              <a:pathLst>
                <a:path w="4086316" h="4407021">
                  <a:moveTo>
                    <a:pt x="3906897" y="0"/>
                  </a:moveTo>
                  <a:cubicBezTo>
                    <a:pt x="4005904" y="0"/>
                    <a:pt x="4086316" y="103780"/>
                    <a:pt x="4086316" y="231958"/>
                  </a:cubicBezTo>
                  <a:lnTo>
                    <a:pt x="4076321" y="231958"/>
                  </a:lnTo>
                  <a:lnTo>
                    <a:pt x="4086316" y="231958"/>
                  </a:lnTo>
                  <a:lnTo>
                    <a:pt x="4086316" y="4175062"/>
                  </a:lnTo>
                  <a:lnTo>
                    <a:pt x="4076321" y="4175062"/>
                  </a:lnTo>
                  <a:lnTo>
                    <a:pt x="4086316" y="4175062"/>
                  </a:lnTo>
                  <a:cubicBezTo>
                    <a:pt x="4086316" y="4303058"/>
                    <a:pt x="4006045" y="4407021"/>
                    <a:pt x="3906897" y="4407021"/>
                  </a:cubicBezTo>
                  <a:lnTo>
                    <a:pt x="3906897" y="4394093"/>
                  </a:lnTo>
                  <a:lnTo>
                    <a:pt x="3906897" y="4407021"/>
                  </a:lnTo>
                  <a:lnTo>
                    <a:pt x="179423" y="4407021"/>
                  </a:lnTo>
                  <a:lnTo>
                    <a:pt x="179423" y="4394093"/>
                  </a:lnTo>
                  <a:lnTo>
                    <a:pt x="179423" y="4407021"/>
                  </a:lnTo>
                  <a:cubicBezTo>
                    <a:pt x="80276" y="4407021"/>
                    <a:pt x="0" y="4303240"/>
                    <a:pt x="0" y="4175062"/>
                  </a:cubicBezTo>
                  <a:lnTo>
                    <a:pt x="9999" y="4175062"/>
                  </a:lnTo>
                  <a:lnTo>
                    <a:pt x="0" y="4175062"/>
                  </a:lnTo>
                  <a:lnTo>
                    <a:pt x="0" y="231958"/>
                  </a:lnTo>
                  <a:lnTo>
                    <a:pt x="9999" y="231958"/>
                  </a:lnTo>
                  <a:lnTo>
                    <a:pt x="0" y="231958"/>
                  </a:lnTo>
                  <a:cubicBezTo>
                    <a:pt x="0" y="103780"/>
                    <a:pt x="80276" y="0"/>
                    <a:pt x="179423" y="0"/>
                  </a:cubicBezTo>
                  <a:lnTo>
                    <a:pt x="179423" y="12927"/>
                  </a:lnTo>
                  <a:lnTo>
                    <a:pt x="179423" y="0"/>
                  </a:lnTo>
                  <a:lnTo>
                    <a:pt x="3906897" y="0"/>
                  </a:lnTo>
                  <a:lnTo>
                    <a:pt x="3906897" y="12927"/>
                  </a:lnTo>
                  <a:lnTo>
                    <a:pt x="3906897" y="0"/>
                  </a:lnTo>
                  <a:moveTo>
                    <a:pt x="3906897" y="25672"/>
                  </a:moveTo>
                  <a:lnTo>
                    <a:pt x="179423" y="25672"/>
                  </a:lnTo>
                  <a:cubicBezTo>
                    <a:pt x="91261" y="25672"/>
                    <a:pt x="19858" y="117982"/>
                    <a:pt x="19858" y="231958"/>
                  </a:cubicBezTo>
                  <a:lnTo>
                    <a:pt x="19858" y="4175062"/>
                  </a:lnTo>
                  <a:cubicBezTo>
                    <a:pt x="19858" y="4289039"/>
                    <a:pt x="91261" y="4381348"/>
                    <a:pt x="179423" y="4381348"/>
                  </a:cubicBezTo>
                  <a:lnTo>
                    <a:pt x="3906897" y="4381348"/>
                  </a:lnTo>
                  <a:cubicBezTo>
                    <a:pt x="3994919" y="4381348"/>
                    <a:pt x="4066463" y="4289039"/>
                    <a:pt x="4066463" y="4175062"/>
                  </a:cubicBezTo>
                  <a:lnTo>
                    <a:pt x="4066463" y="231958"/>
                  </a:lnTo>
                  <a:cubicBezTo>
                    <a:pt x="4066463" y="117982"/>
                    <a:pt x="3995060" y="25672"/>
                    <a:pt x="3906897" y="25672"/>
                  </a:cubicBezTo>
                  <a:close/>
                </a:path>
              </a:pathLst>
            </a:custGeom>
            <a:solidFill>
              <a:srgbClr val="FFFFFF"/>
            </a:solidFill>
          </p:spPr>
          <p:txBody>
            <a:bodyPr/>
            <a:lstStyle/>
            <a:p>
              <a:endParaRPr lang="pl-PL"/>
            </a:p>
          </p:txBody>
        </p:sp>
        <p:sp>
          <p:nvSpPr>
            <p:cNvPr id="7" name="TextBox 7"/>
            <p:cNvSpPr txBox="1"/>
            <p:nvPr/>
          </p:nvSpPr>
          <p:spPr>
            <a:xfrm>
              <a:off x="0" y="38100"/>
              <a:ext cx="3684864" cy="3035948"/>
            </a:xfrm>
            <a:prstGeom prst="rect">
              <a:avLst/>
            </a:prstGeom>
          </p:spPr>
          <p:txBody>
            <a:bodyPr lIns="71438" tIns="71438" rIns="71438" bIns="71438" rtlCol="0" anchor="t"/>
            <a:lstStyle/>
            <a:p>
              <a:pPr algn="r">
                <a:lnSpc>
                  <a:spcPts val="3564"/>
                </a:lnSpc>
              </a:pPr>
              <a:r>
                <a:rPr lang="pl-PL" sz="3300" dirty="0">
                  <a:solidFill>
                    <a:srgbClr val="FEFEFE"/>
                  </a:solidFill>
                  <a:latin typeface="League Spartan"/>
                </a:rPr>
                <a:t>INTRODUZIONE</a:t>
              </a:r>
              <a:endParaRPr lang="en-US" sz="3300" dirty="0">
                <a:solidFill>
                  <a:srgbClr val="FEFEFE"/>
                </a:solidFill>
                <a:latin typeface="League Spartan"/>
              </a:endParaRPr>
            </a:p>
          </p:txBody>
        </p:sp>
      </p:grpSp>
      <p:grpSp>
        <p:nvGrpSpPr>
          <p:cNvPr id="8" name="Group 8"/>
          <p:cNvGrpSpPr/>
          <p:nvPr/>
        </p:nvGrpSpPr>
        <p:grpSpPr>
          <a:xfrm rot="-5400000">
            <a:off x="6995361" y="4606401"/>
            <a:ext cx="4309743" cy="4531611"/>
            <a:chOff x="0" y="0"/>
            <a:chExt cx="4086275" cy="4296639"/>
          </a:xfrm>
        </p:grpSpPr>
        <p:sp>
          <p:nvSpPr>
            <p:cNvPr id="9" name="Freeform 9"/>
            <p:cNvSpPr/>
            <p:nvPr/>
          </p:nvSpPr>
          <p:spPr>
            <a:xfrm>
              <a:off x="9999" y="12603"/>
              <a:ext cx="4066322" cy="4271414"/>
            </a:xfrm>
            <a:custGeom>
              <a:avLst/>
              <a:gdLst/>
              <a:ahLst/>
              <a:cxnLst/>
              <a:rect l="l" t="t" r="r" b="b"/>
              <a:pathLst>
                <a:path w="4066322" h="4271414">
                  <a:moveTo>
                    <a:pt x="3896898" y="0"/>
                  </a:moveTo>
                  <a:cubicBezTo>
                    <a:pt x="3990412" y="0"/>
                    <a:pt x="4066322" y="95678"/>
                    <a:pt x="4066322" y="213544"/>
                  </a:cubicBezTo>
                  <a:lnTo>
                    <a:pt x="4066322" y="4057870"/>
                  </a:lnTo>
                  <a:cubicBezTo>
                    <a:pt x="4066322" y="4175914"/>
                    <a:pt x="3990412" y="4271415"/>
                    <a:pt x="3896898" y="4271415"/>
                  </a:cubicBezTo>
                  <a:lnTo>
                    <a:pt x="169424" y="4271415"/>
                  </a:lnTo>
                  <a:cubicBezTo>
                    <a:pt x="75910" y="4271415"/>
                    <a:pt x="0" y="4175737"/>
                    <a:pt x="0" y="4057870"/>
                  </a:cubicBezTo>
                  <a:lnTo>
                    <a:pt x="0" y="213544"/>
                  </a:lnTo>
                  <a:cubicBezTo>
                    <a:pt x="0" y="95500"/>
                    <a:pt x="75769" y="0"/>
                    <a:pt x="169424" y="0"/>
                  </a:cubicBezTo>
                  <a:lnTo>
                    <a:pt x="3896898" y="0"/>
                  </a:lnTo>
                  <a:close/>
                </a:path>
              </a:pathLst>
            </a:custGeom>
            <a:solidFill>
              <a:srgbClr val="49342C"/>
            </a:solidFill>
          </p:spPr>
          <p:txBody>
            <a:bodyPr/>
            <a:lstStyle/>
            <a:p>
              <a:endParaRPr lang="pl-PL"/>
            </a:p>
          </p:txBody>
        </p:sp>
        <p:sp>
          <p:nvSpPr>
            <p:cNvPr id="10" name="Freeform 10"/>
            <p:cNvSpPr/>
            <p:nvPr/>
          </p:nvSpPr>
          <p:spPr>
            <a:xfrm>
              <a:off x="0" y="0"/>
              <a:ext cx="4086316" cy="4296621"/>
            </a:xfrm>
            <a:custGeom>
              <a:avLst/>
              <a:gdLst/>
              <a:ahLst/>
              <a:cxnLst/>
              <a:rect l="l" t="t" r="r" b="b"/>
              <a:pathLst>
                <a:path w="4086316" h="4296621">
                  <a:moveTo>
                    <a:pt x="3906897" y="0"/>
                  </a:moveTo>
                  <a:cubicBezTo>
                    <a:pt x="4005904" y="0"/>
                    <a:pt x="4086316" y="101180"/>
                    <a:pt x="4086316" y="226147"/>
                  </a:cubicBezTo>
                  <a:lnTo>
                    <a:pt x="4076321" y="226147"/>
                  </a:lnTo>
                  <a:lnTo>
                    <a:pt x="4086316" y="226147"/>
                  </a:lnTo>
                  <a:lnTo>
                    <a:pt x="4086316" y="4070473"/>
                  </a:lnTo>
                  <a:lnTo>
                    <a:pt x="4076321" y="4070473"/>
                  </a:lnTo>
                  <a:lnTo>
                    <a:pt x="4086316" y="4070473"/>
                  </a:lnTo>
                  <a:cubicBezTo>
                    <a:pt x="4086316" y="4195263"/>
                    <a:pt x="4006045" y="4296621"/>
                    <a:pt x="3906897" y="4296621"/>
                  </a:cubicBezTo>
                  <a:lnTo>
                    <a:pt x="3906897" y="4284018"/>
                  </a:lnTo>
                  <a:lnTo>
                    <a:pt x="3906897" y="4296621"/>
                  </a:lnTo>
                  <a:lnTo>
                    <a:pt x="179423" y="4296621"/>
                  </a:lnTo>
                  <a:lnTo>
                    <a:pt x="179423" y="4284018"/>
                  </a:lnTo>
                  <a:lnTo>
                    <a:pt x="179423" y="4296621"/>
                  </a:lnTo>
                  <a:cubicBezTo>
                    <a:pt x="80276" y="4296621"/>
                    <a:pt x="0" y="4195440"/>
                    <a:pt x="0" y="4070473"/>
                  </a:cubicBezTo>
                  <a:lnTo>
                    <a:pt x="9999" y="4070473"/>
                  </a:lnTo>
                  <a:lnTo>
                    <a:pt x="0" y="4070473"/>
                  </a:lnTo>
                  <a:lnTo>
                    <a:pt x="0" y="226147"/>
                  </a:lnTo>
                  <a:lnTo>
                    <a:pt x="9999" y="226147"/>
                  </a:lnTo>
                  <a:lnTo>
                    <a:pt x="0" y="226147"/>
                  </a:lnTo>
                  <a:cubicBezTo>
                    <a:pt x="0" y="101180"/>
                    <a:pt x="80276" y="0"/>
                    <a:pt x="179423" y="0"/>
                  </a:cubicBezTo>
                  <a:lnTo>
                    <a:pt x="179423" y="12603"/>
                  </a:lnTo>
                  <a:lnTo>
                    <a:pt x="179423" y="0"/>
                  </a:lnTo>
                  <a:lnTo>
                    <a:pt x="3906897" y="0"/>
                  </a:lnTo>
                  <a:lnTo>
                    <a:pt x="3906897" y="12603"/>
                  </a:lnTo>
                  <a:lnTo>
                    <a:pt x="3906897" y="0"/>
                  </a:lnTo>
                  <a:moveTo>
                    <a:pt x="3906897" y="25029"/>
                  </a:moveTo>
                  <a:lnTo>
                    <a:pt x="179423" y="25029"/>
                  </a:lnTo>
                  <a:cubicBezTo>
                    <a:pt x="91261" y="25029"/>
                    <a:pt x="19858" y="115026"/>
                    <a:pt x="19858" y="226147"/>
                  </a:cubicBezTo>
                  <a:lnTo>
                    <a:pt x="19858" y="4070473"/>
                  </a:lnTo>
                  <a:cubicBezTo>
                    <a:pt x="19858" y="4181594"/>
                    <a:pt x="91261" y="4271592"/>
                    <a:pt x="179423" y="4271592"/>
                  </a:cubicBezTo>
                  <a:lnTo>
                    <a:pt x="3906897" y="4271592"/>
                  </a:lnTo>
                  <a:cubicBezTo>
                    <a:pt x="3994919" y="4271592"/>
                    <a:pt x="4066463" y="4181594"/>
                    <a:pt x="4066463" y="4070473"/>
                  </a:cubicBezTo>
                  <a:lnTo>
                    <a:pt x="4066463" y="226147"/>
                  </a:lnTo>
                  <a:cubicBezTo>
                    <a:pt x="4066463" y="115026"/>
                    <a:pt x="3995060" y="25029"/>
                    <a:pt x="3906897" y="25029"/>
                  </a:cubicBezTo>
                  <a:close/>
                </a:path>
              </a:pathLst>
            </a:custGeom>
            <a:solidFill>
              <a:srgbClr val="FFFFFF"/>
            </a:solidFill>
          </p:spPr>
          <p:txBody>
            <a:bodyPr/>
            <a:lstStyle/>
            <a:p>
              <a:endParaRPr lang="pl-PL"/>
            </a:p>
          </p:txBody>
        </p:sp>
        <p:sp>
          <p:nvSpPr>
            <p:cNvPr id="11" name="TextBox 11"/>
            <p:cNvSpPr txBox="1"/>
            <p:nvPr/>
          </p:nvSpPr>
          <p:spPr>
            <a:xfrm>
              <a:off x="0" y="38100"/>
              <a:ext cx="3684864" cy="3035948"/>
            </a:xfrm>
            <a:prstGeom prst="rect">
              <a:avLst/>
            </a:prstGeom>
          </p:spPr>
          <p:txBody>
            <a:bodyPr lIns="71438" tIns="71438" rIns="71438" bIns="71438" rtlCol="0" anchor="t"/>
            <a:lstStyle/>
            <a:p>
              <a:pPr algn="r">
                <a:lnSpc>
                  <a:spcPts val="3564"/>
                </a:lnSpc>
              </a:pPr>
              <a:r>
                <a:rPr lang="pl-PL" sz="3300" dirty="0">
                  <a:solidFill>
                    <a:srgbClr val="FEFEFE"/>
                  </a:solidFill>
                  <a:latin typeface="League Spartan"/>
                </a:rPr>
                <a:t>SVILUPPO</a:t>
              </a:r>
              <a:endParaRPr lang="en-US" sz="3300" dirty="0">
                <a:solidFill>
                  <a:srgbClr val="FEFEFE"/>
                </a:solidFill>
                <a:latin typeface="League Spartan"/>
              </a:endParaRPr>
            </a:p>
          </p:txBody>
        </p:sp>
      </p:grpSp>
      <p:grpSp>
        <p:nvGrpSpPr>
          <p:cNvPr id="12" name="Group 12"/>
          <p:cNvGrpSpPr/>
          <p:nvPr/>
        </p:nvGrpSpPr>
        <p:grpSpPr>
          <a:xfrm rot="-5400000">
            <a:off x="12233151" y="4753325"/>
            <a:ext cx="4388233" cy="4316254"/>
            <a:chOff x="0" y="0"/>
            <a:chExt cx="4160695" cy="4092448"/>
          </a:xfrm>
        </p:grpSpPr>
        <p:sp>
          <p:nvSpPr>
            <p:cNvPr id="13" name="Freeform 13"/>
            <p:cNvSpPr/>
            <p:nvPr/>
          </p:nvSpPr>
          <p:spPr>
            <a:xfrm>
              <a:off x="10181" y="12004"/>
              <a:ext cx="4140379" cy="4068422"/>
            </a:xfrm>
            <a:custGeom>
              <a:avLst/>
              <a:gdLst/>
              <a:ahLst/>
              <a:cxnLst/>
              <a:rect l="l" t="t" r="r" b="b"/>
              <a:pathLst>
                <a:path w="4140379" h="4068422">
                  <a:moveTo>
                    <a:pt x="3967870" y="0"/>
                  </a:moveTo>
                  <a:cubicBezTo>
                    <a:pt x="4063087" y="0"/>
                    <a:pt x="4140379" y="91131"/>
                    <a:pt x="4140379" y="203396"/>
                  </a:cubicBezTo>
                  <a:lnTo>
                    <a:pt x="4140379" y="3865027"/>
                  </a:lnTo>
                  <a:cubicBezTo>
                    <a:pt x="4140379" y="3977461"/>
                    <a:pt x="4063087" y="4068423"/>
                    <a:pt x="3967870" y="4068423"/>
                  </a:cubicBezTo>
                  <a:lnTo>
                    <a:pt x="172510" y="4068423"/>
                  </a:lnTo>
                  <a:cubicBezTo>
                    <a:pt x="77293" y="4068423"/>
                    <a:pt x="0" y="3977292"/>
                    <a:pt x="0" y="3865027"/>
                  </a:cubicBezTo>
                  <a:lnTo>
                    <a:pt x="0" y="203396"/>
                  </a:lnTo>
                  <a:cubicBezTo>
                    <a:pt x="0" y="90962"/>
                    <a:pt x="77149" y="0"/>
                    <a:pt x="172510" y="0"/>
                  </a:cubicBezTo>
                  <a:lnTo>
                    <a:pt x="3967870" y="0"/>
                  </a:lnTo>
                  <a:close/>
                </a:path>
              </a:pathLst>
            </a:custGeom>
            <a:solidFill>
              <a:srgbClr val="B63949"/>
            </a:solidFill>
          </p:spPr>
          <p:txBody>
            <a:bodyPr/>
            <a:lstStyle/>
            <a:p>
              <a:endParaRPr lang="pl-PL"/>
            </a:p>
          </p:txBody>
        </p:sp>
        <p:sp>
          <p:nvSpPr>
            <p:cNvPr id="14" name="Freeform 14"/>
            <p:cNvSpPr/>
            <p:nvPr/>
          </p:nvSpPr>
          <p:spPr>
            <a:xfrm>
              <a:off x="0" y="0"/>
              <a:ext cx="4160736" cy="4092431"/>
            </a:xfrm>
            <a:custGeom>
              <a:avLst/>
              <a:gdLst/>
              <a:ahLst/>
              <a:cxnLst/>
              <a:rect l="l" t="t" r="r" b="b"/>
              <a:pathLst>
                <a:path w="4160736" h="4092431">
                  <a:moveTo>
                    <a:pt x="3978051" y="0"/>
                  </a:moveTo>
                  <a:cubicBezTo>
                    <a:pt x="4078860" y="0"/>
                    <a:pt x="4160736" y="96372"/>
                    <a:pt x="4160736" y="215400"/>
                  </a:cubicBezTo>
                  <a:lnTo>
                    <a:pt x="4150560" y="215400"/>
                  </a:lnTo>
                  <a:lnTo>
                    <a:pt x="4160736" y="215400"/>
                  </a:lnTo>
                  <a:lnTo>
                    <a:pt x="4160736" y="3877031"/>
                  </a:lnTo>
                  <a:lnTo>
                    <a:pt x="4150560" y="3877031"/>
                  </a:lnTo>
                  <a:lnTo>
                    <a:pt x="4160736" y="3877031"/>
                  </a:lnTo>
                  <a:cubicBezTo>
                    <a:pt x="4160736" y="3995889"/>
                    <a:pt x="4079004" y="4092431"/>
                    <a:pt x="3978051" y="4092431"/>
                  </a:cubicBezTo>
                  <a:lnTo>
                    <a:pt x="3978051" y="4080427"/>
                  </a:lnTo>
                  <a:lnTo>
                    <a:pt x="3978051" y="4092431"/>
                  </a:lnTo>
                  <a:lnTo>
                    <a:pt x="182691" y="4092431"/>
                  </a:lnTo>
                  <a:lnTo>
                    <a:pt x="182691" y="4080427"/>
                  </a:lnTo>
                  <a:lnTo>
                    <a:pt x="182691" y="4092431"/>
                  </a:lnTo>
                  <a:cubicBezTo>
                    <a:pt x="81738" y="4092431"/>
                    <a:pt x="0" y="3996059"/>
                    <a:pt x="0" y="3877031"/>
                  </a:cubicBezTo>
                  <a:lnTo>
                    <a:pt x="10181" y="3877031"/>
                  </a:lnTo>
                  <a:lnTo>
                    <a:pt x="0" y="3877031"/>
                  </a:lnTo>
                  <a:lnTo>
                    <a:pt x="0" y="215400"/>
                  </a:lnTo>
                  <a:lnTo>
                    <a:pt x="10181" y="215400"/>
                  </a:lnTo>
                  <a:lnTo>
                    <a:pt x="0" y="215400"/>
                  </a:lnTo>
                  <a:cubicBezTo>
                    <a:pt x="0" y="96372"/>
                    <a:pt x="81738" y="0"/>
                    <a:pt x="182691" y="0"/>
                  </a:cubicBezTo>
                  <a:lnTo>
                    <a:pt x="182691" y="12004"/>
                  </a:lnTo>
                  <a:lnTo>
                    <a:pt x="182691" y="0"/>
                  </a:lnTo>
                  <a:lnTo>
                    <a:pt x="3978051" y="0"/>
                  </a:lnTo>
                  <a:lnTo>
                    <a:pt x="3978051" y="12004"/>
                  </a:lnTo>
                  <a:lnTo>
                    <a:pt x="3978051" y="0"/>
                  </a:lnTo>
                  <a:moveTo>
                    <a:pt x="3978051" y="23839"/>
                  </a:moveTo>
                  <a:lnTo>
                    <a:pt x="182691" y="23839"/>
                  </a:lnTo>
                  <a:cubicBezTo>
                    <a:pt x="92923" y="23839"/>
                    <a:pt x="20219" y="109560"/>
                    <a:pt x="20219" y="215400"/>
                  </a:cubicBezTo>
                  <a:lnTo>
                    <a:pt x="20219" y="3877031"/>
                  </a:lnTo>
                  <a:cubicBezTo>
                    <a:pt x="20219" y="3982871"/>
                    <a:pt x="92923" y="4068591"/>
                    <a:pt x="182691" y="4068591"/>
                  </a:cubicBezTo>
                  <a:lnTo>
                    <a:pt x="3978051" y="4068591"/>
                  </a:lnTo>
                  <a:cubicBezTo>
                    <a:pt x="4067675" y="4068591"/>
                    <a:pt x="4140522" y="3982871"/>
                    <a:pt x="4140522" y="3877031"/>
                  </a:cubicBezTo>
                  <a:lnTo>
                    <a:pt x="4140522" y="215400"/>
                  </a:lnTo>
                  <a:cubicBezTo>
                    <a:pt x="4140522" y="109560"/>
                    <a:pt x="4067819" y="23839"/>
                    <a:pt x="3978051" y="23839"/>
                  </a:cubicBezTo>
                  <a:close/>
                </a:path>
              </a:pathLst>
            </a:custGeom>
            <a:solidFill>
              <a:srgbClr val="FFFFFF"/>
            </a:solidFill>
          </p:spPr>
          <p:txBody>
            <a:bodyPr/>
            <a:lstStyle/>
            <a:p>
              <a:endParaRPr lang="pl-PL"/>
            </a:p>
          </p:txBody>
        </p:sp>
        <p:sp>
          <p:nvSpPr>
            <p:cNvPr id="15" name="TextBox 15"/>
            <p:cNvSpPr txBox="1"/>
            <p:nvPr/>
          </p:nvSpPr>
          <p:spPr>
            <a:xfrm>
              <a:off x="0" y="38100"/>
              <a:ext cx="3684864" cy="3035948"/>
            </a:xfrm>
            <a:prstGeom prst="rect">
              <a:avLst/>
            </a:prstGeom>
          </p:spPr>
          <p:txBody>
            <a:bodyPr lIns="71438" tIns="71438" rIns="71438" bIns="71438" rtlCol="0" anchor="t"/>
            <a:lstStyle/>
            <a:p>
              <a:pPr algn="r">
                <a:lnSpc>
                  <a:spcPts val="3564"/>
                </a:lnSpc>
              </a:pPr>
              <a:r>
                <a:rPr lang="pl-PL" sz="3300" dirty="0">
                  <a:solidFill>
                    <a:srgbClr val="FEFEFE"/>
                  </a:solidFill>
                  <a:latin typeface="League Spartan"/>
                </a:rPr>
                <a:t>CONCLUSIONE</a:t>
              </a:r>
              <a:endParaRPr lang="en-US" sz="3300" dirty="0">
                <a:solidFill>
                  <a:srgbClr val="FEFEFE"/>
                </a:solidFill>
                <a:latin typeface="League Spartan"/>
              </a:endParaRPr>
            </a:p>
          </p:txBody>
        </p:sp>
      </p:grpSp>
      <p:grpSp>
        <p:nvGrpSpPr>
          <p:cNvPr id="16" name="Group 16"/>
          <p:cNvGrpSpPr/>
          <p:nvPr/>
        </p:nvGrpSpPr>
        <p:grpSpPr>
          <a:xfrm rot="5400000">
            <a:off x="11723548" y="8288591"/>
            <a:ext cx="880943" cy="753012"/>
            <a:chOff x="0" y="0"/>
            <a:chExt cx="557056" cy="476160"/>
          </a:xfrm>
        </p:grpSpPr>
        <p:sp>
          <p:nvSpPr>
            <p:cNvPr id="17" name="Freeform 17"/>
            <p:cNvSpPr/>
            <p:nvPr/>
          </p:nvSpPr>
          <p:spPr>
            <a:xfrm>
              <a:off x="9017" y="9017"/>
              <a:ext cx="539115" cy="458216"/>
            </a:xfrm>
            <a:custGeom>
              <a:avLst/>
              <a:gdLst/>
              <a:ahLst/>
              <a:cxnLst/>
              <a:rect l="l" t="t" r="r" b="b"/>
              <a:pathLst>
                <a:path w="539115" h="458216">
                  <a:moveTo>
                    <a:pt x="0" y="458216"/>
                  </a:moveTo>
                  <a:lnTo>
                    <a:pt x="269494" y="0"/>
                  </a:lnTo>
                  <a:lnTo>
                    <a:pt x="539115" y="458216"/>
                  </a:lnTo>
                  <a:close/>
                </a:path>
              </a:pathLst>
            </a:custGeom>
            <a:solidFill>
              <a:srgbClr val="FFFFFF"/>
            </a:solidFill>
          </p:spPr>
          <p:txBody>
            <a:bodyPr/>
            <a:lstStyle/>
            <a:p>
              <a:endParaRPr lang="pl-PL"/>
            </a:p>
          </p:txBody>
        </p:sp>
        <p:sp>
          <p:nvSpPr>
            <p:cNvPr id="18" name="Freeform 18"/>
            <p:cNvSpPr/>
            <p:nvPr/>
          </p:nvSpPr>
          <p:spPr>
            <a:xfrm>
              <a:off x="-254" y="0"/>
              <a:ext cx="557784" cy="476250"/>
            </a:xfrm>
            <a:custGeom>
              <a:avLst/>
              <a:gdLst/>
              <a:ahLst/>
              <a:cxnLst/>
              <a:rect l="l" t="t" r="r" b="b"/>
              <a:pathLst>
                <a:path w="557784" h="476250">
                  <a:moveTo>
                    <a:pt x="1524" y="462661"/>
                  </a:moveTo>
                  <a:lnTo>
                    <a:pt x="271018" y="4445"/>
                  </a:lnTo>
                  <a:cubicBezTo>
                    <a:pt x="272669" y="1651"/>
                    <a:pt x="275590" y="0"/>
                    <a:pt x="278765" y="0"/>
                  </a:cubicBezTo>
                  <a:cubicBezTo>
                    <a:pt x="281940" y="0"/>
                    <a:pt x="284861" y="1651"/>
                    <a:pt x="286512" y="4445"/>
                  </a:cubicBezTo>
                  <a:lnTo>
                    <a:pt x="556133" y="462661"/>
                  </a:lnTo>
                  <a:cubicBezTo>
                    <a:pt x="557784" y="465455"/>
                    <a:pt x="557784" y="468884"/>
                    <a:pt x="556133" y="471678"/>
                  </a:cubicBezTo>
                  <a:cubicBezTo>
                    <a:pt x="554482" y="474472"/>
                    <a:pt x="551561" y="476250"/>
                    <a:pt x="548386" y="476250"/>
                  </a:cubicBezTo>
                  <a:lnTo>
                    <a:pt x="9271" y="476250"/>
                  </a:lnTo>
                  <a:cubicBezTo>
                    <a:pt x="6096" y="476250"/>
                    <a:pt x="3048" y="474472"/>
                    <a:pt x="1524" y="471678"/>
                  </a:cubicBezTo>
                  <a:cubicBezTo>
                    <a:pt x="0" y="468884"/>
                    <a:pt x="0" y="465455"/>
                    <a:pt x="1524" y="462661"/>
                  </a:cubicBezTo>
                  <a:moveTo>
                    <a:pt x="17018" y="471805"/>
                  </a:moveTo>
                  <a:lnTo>
                    <a:pt x="9271" y="467233"/>
                  </a:lnTo>
                  <a:lnTo>
                    <a:pt x="9271" y="458216"/>
                  </a:lnTo>
                  <a:lnTo>
                    <a:pt x="548386" y="458216"/>
                  </a:lnTo>
                  <a:lnTo>
                    <a:pt x="548386" y="467233"/>
                  </a:lnTo>
                  <a:lnTo>
                    <a:pt x="540639" y="471805"/>
                  </a:lnTo>
                  <a:lnTo>
                    <a:pt x="271018" y="13462"/>
                  </a:lnTo>
                  <a:lnTo>
                    <a:pt x="278765" y="8890"/>
                  </a:lnTo>
                  <a:lnTo>
                    <a:pt x="286512" y="13462"/>
                  </a:lnTo>
                  <a:lnTo>
                    <a:pt x="16891" y="471805"/>
                  </a:lnTo>
                  <a:close/>
                </a:path>
              </a:pathLst>
            </a:custGeom>
            <a:solidFill>
              <a:srgbClr val="49342C"/>
            </a:solidFill>
          </p:spPr>
          <p:txBody>
            <a:bodyPr/>
            <a:lstStyle/>
            <a:p>
              <a:endParaRPr lang="pl-PL"/>
            </a:p>
          </p:txBody>
        </p:sp>
      </p:grpSp>
      <p:grpSp>
        <p:nvGrpSpPr>
          <p:cNvPr id="19" name="Group 19"/>
          <p:cNvGrpSpPr/>
          <p:nvPr/>
        </p:nvGrpSpPr>
        <p:grpSpPr>
          <a:xfrm rot="5400000">
            <a:off x="6340761" y="8210101"/>
            <a:ext cx="880943" cy="753012"/>
            <a:chOff x="0" y="0"/>
            <a:chExt cx="557056" cy="476160"/>
          </a:xfrm>
        </p:grpSpPr>
        <p:sp>
          <p:nvSpPr>
            <p:cNvPr id="20" name="Freeform 20"/>
            <p:cNvSpPr/>
            <p:nvPr/>
          </p:nvSpPr>
          <p:spPr>
            <a:xfrm>
              <a:off x="9017" y="9017"/>
              <a:ext cx="539115" cy="458216"/>
            </a:xfrm>
            <a:custGeom>
              <a:avLst/>
              <a:gdLst/>
              <a:ahLst/>
              <a:cxnLst/>
              <a:rect l="l" t="t" r="r" b="b"/>
              <a:pathLst>
                <a:path w="539115" h="458216">
                  <a:moveTo>
                    <a:pt x="0" y="458216"/>
                  </a:moveTo>
                  <a:lnTo>
                    <a:pt x="269494" y="0"/>
                  </a:lnTo>
                  <a:lnTo>
                    <a:pt x="539115" y="458216"/>
                  </a:lnTo>
                  <a:close/>
                </a:path>
              </a:pathLst>
            </a:custGeom>
            <a:solidFill>
              <a:srgbClr val="FFFFFF"/>
            </a:solidFill>
          </p:spPr>
          <p:txBody>
            <a:bodyPr/>
            <a:lstStyle/>
            <a:p>
              <a:endParaRPr lang="pl-PL"/>
            </a:p>
          </p:txBody>
        </p:sp>
        <p:sp>
          <p:nvSpPr>
            <p:cNvPr id="21" name="Freeform 21"/>
            <p:cNvSpPr/>
            <p:nvPr/>
          </p:nvSpPr>
          <p:spPr>
            <a:xfrm>
              <a:off x="-254" y="0"/>
              <a:ext cx="557784" cy="476250"/>
            </a:xfrm>
            <a:custGeom>
              <a:avLst/>
              <a:gdLst/>
              <a:ahLst/>
              <a:cxnLst/>
              <a:rect l="l" t="t" r="r" b="b"/>
              <a:pathLst>
                <a:path w="557784" h="476250">
                  <a:moveTo>
                    <a:pt x="1524" y="462661"/>
                  </a:moveTo>
                  <a:lnTo>
                    <a:pt x="271018" y="4445"/>
                  </a:lnTo>
                  <a:cubicBezTo>
                    <a:pt x="272669" y="1651"/>
                    <a:pt x="275590" y="0"/>
                    <a:pt x="278765" y="0"/>
                  </a:cubicBezTo>
                  <a:cubicBezTo>
                    <a:pt x="281940" y="0"/>
                    <a:pt x="284861" y="1651"/>
                    <a:pt x="286512" y="4445"/>
                  </a:cubicBezTo>
                  <a:lnTo>
                    <a:pt x="556133" y="462661"/>
                  </a:lnTo>
                  <a:cubicBezTo>
                    <a:pt x="557784" y="465455"/>
                    <a:pt x="557784" y="468884"/>
                    <a:pt x="556133" y="471678"/>
                  </a:cubicBezTo>
                  <a:cubicBezTo>
                    <a:pt x="554482" y="474472"/>
                    <a:pt x="551561" y="476250"/>
                    <a:pt x="548386" y="476250"/>
                  </a:cubicBezTo>
                  <a:lnTo>
                    <a:pt x="9271" y="476250"/>
                  </a:lnTo>
                  <a:cubicBezTo>
                    <a:pt x="6096" y="476250"/>
                    <a:pt x="3048" y="474472"/>
                    <a:pt x="1524" y="471678"/>
                  </a:cubicBezTo>
                  <a:cubicBezTo>
                    <a:pt x="0" y="468884"/>
                    <a:pt x="0" y="465455"/>
                    <a:pt x="1524" y="462661"/>
                  </a:cubicBezTo>
                  <a:moveTo>
                    <a:pt x="17018" y="471805"/>
                  </a:moveTo>
                  <a:lnTo>
                    <a:pt x="9271" y="467233"/>
                  </a:lnTo>
                  <a:lnTo>
                    <a:pt x="9271" y="458216"/>
                  </a:lnTo>
                  <a:lnTo>
                    <a:pt x="548386" y="458216"/>
                  </a:lnTo>
                  <a:lnTo>
                    <a:pt x="548386" y="467233"/>
                  </a:lnTo>
                  <a:lnTo>
                    <a:pt x="540639" y="471805"/>
                  </a:lnTo>
                  <a:lnTo>
                    <a:pt x="271018" y="13462"/>
                  </a:lnTo>
                  <a:lnTo>
                    <a:pt x="278765" y="8890"/>
                  </a:lnTo>
                  <a:lnTo>
                    <a:pt x="286512" y="13462"/>
                  </a:lnTo>
                  <a:lnTo>
                    <a:pt x="16891" y="471805"/>
                  </a:lnTo>
                  <a:close/>
                </a:path>
              </a:pathLst>
            </a:custGeom>
            <a:solidFill>
              <a:srgbClr val="49342C"/>
            </a:solidFill>
          </p:spPr>
          <p:txBody>
            <a:bodyPr/>
            <a:lstStyle/>
            <a:p>
              <a:endParaRPr lang="pl-PL"/>
            </a:p>
          </p:txBody>
        </p:sp>
      </p:grpSp>
      <p:grpSp>
        <p:nvGrpSpPr>
          <p:cNvPr id="22" name="Group 22"/>
          <p:cNvGrpSpPr/>
          <p:nvPr/>
        </p:nvGrpSpPr>
        <p:grpSpPr>
          <a:xfrm>
            <a:off x="0" y="360823"/>
            <a:ext cx="18288000" cy="1335754"/>
            <a:chOff x="0" y="0"/>
            <a:chExt cx="4816593" cy="351804"/>
          </a:xfrm>
        </p:grpSpPr>
        <p:sp>
          <p:nvSpPr>
            <p:cNvPr id="23" name="Freeform 23"/>
            <p:cNvSpPr/>
            <p:nvPr/>
          </p:nvSpPr>
          <p:spPr>
            <a:xfrm>
              <a:off x="0" y="0"/>
              <a:ext cx="4816592" cy="351804"/>
            </a:xfrm>
            <a:custGeom>
              <a:avLst/>
              <a:gdLst/>
              <a:ahLst/>
              <a:cxnLst/>
              <a:rect l="l" t="t" r="r" b="b"/>
              <a:pathLst>
                <a:path w="4816592" h="351804">
                  <a:moveTo>
                    <a:pt x="0" y="0"/>
                  </a:moveTo>
                  <a:lnTo>
                    <a:pt x="4816592" y="0"/>
                  </a:lnTo>
                  <a:lnTo>
                    <a:pt x="4816592" y="351804"/>
                  </a:lnTo>
                  <a:lnTo>
                    <a:pt x="0" y="351804"/>
                  </a:lnTo>
                  <a:close/>
                </a:path>
              </a:pathLst>
            </a:custGeom>
            <a:solidFill>
              <a:srgbClr val="FFFFFF"/>
            </a:solidFill>
          </p:spPr>
          <p:txBody>
            <a:bodyPr/>
            <a:lstStyle/>
            <a:p>
              <a:endParaRPr lang="pl-PL"/>
            </a:p>
          </p:txBody>
        </p:sp>
        <p:sp>
          <p:nvSpPr>
            <p:cNvPr id="24" name="TextBox 24"/>
            <p:cNvSpPr txBox="1"/>
            <p:nvPr/>
          </p:nvSpPr>
          <p:spPr>
            <a:xfrm>
              <a:off x="0" y="66675"/>
              <a:ext cx="812800" cy="746125"/>
            </a:xfrm>
            <a:prstGeom prst="rect">
              <a:avLst/>
            </a:prstGeom>
          </p:spPr>
          <p:txBody>
            <a:bodyPr lIns="50800" tIns="50800" rIns="50800" bIns="50800" rtlCol="0" anchor="ctr"/>
            <a:lstStyle/>
            <a:p>
              <a:pPr algn="ctr">
                <a:lnSpc>
                  <a:spcPts val="1839"/>
                </a:lnSpc>
              </a:pPr>
              <a:endParaRPr/>
            </a:p>
          </p:txBody>
        </p:sp>
      </p:grpSp>
      <p:sp>
        <p:nvSpPr>
          <p:cNvPr id="25" name="TextBox 25"/>
          <p:cNvSpPr txBox="1"/>
          <p:nvPr/>
        </p:nvSpPr>
        <p:spPr>
          <a:xfrm>
            <a:off x="2532823" y="2407419"/>
            <a:ext cx="13222355" cy="1066800"/>
          </a:xfrm>
          <a:prstGeom prst="rect">
            <a:avLst/>
          </a:prstGeom>
        </p:spPr>
        <p:txBody>
          <a:bodyPr lIns="0" tIns="0" rIns="0" bIns="0" rtlCol="0" anchor="t">
            <a:spAutoFit/>
          </a:bodyPr>
          <a:lstStyle/>
          <a:p>
            <a:pPr marL="0" lvl="0" indent="0" algn="l">
              <a:lnSpc>
                <a:spcPts val="8400"/>
              </a:lnSpc>
              <a:spcBef>
                <a:spcPct val="0"/>
              </a:spcBef>
            </a:pPr>
            <a:r>
              <a:rPr lang="pl-PL" sz="7000" dirty="0">
                <a:solidFill>
                  <a:srgbClr val="FFFFFF"/>
                </a:solidFill>
                <a:latin typeface="Libre Baskerville"/>
              </a:rPr>
              <a:t>PIANO STORICO NO.</a:t>
            </a:r>
            <a:r>
              <a:rPr lang="en-US" sz="7000" dirty="0">
                <a:solidFill>
                  <a:srgbClr val="FFFFFF"/>
                </a:solidFill>
                <a:latin typeface="Libre Baskerville"/>
              </a:rPr>
              <a:t> 1</a:t>
            </a:r>
          </a:p>
        </p:txBody>
      </p:sp>
      <p:sp>
        <p:nvSpPr>
          <p:cNvPr id="26" name="TextBox 26"/>
          <p:cNvSpPr txBox="1"/>
          <p:nvPr/>
        </p:nvSpPr>
        <p:spPr>
          <a:xfrm>
            <a:off x="2139152" y="5397867"/>
            <a:ext cx="3225791" cy="2115964"/>
          </a:xfrm>
          <a:prstGeom prst="rect">
            <a:avLst/>
          </a:prstGeom>
        </p:spPr>
        <p:txBody>
          <a:bodyPr lIns="0" tIns="0" rIns="0" bIns="0" rtlCol="0" anchor="t">
            <a:spAutoFit/>
          </a:bodyPr>
          <a:lstStyle/>
          <a:p>
            <a:pPr algn="l">
              <a:lnSpc>
                <a:spcPts val="3319"/>
              </a:lnSpc>
            </a:pPr>
            <a:r>
              <a:rPr lang="pl-PL" sz="3200" spc="92" dirty="0" err="1">
                <a:solidFill>
                  <a:srgbClr val="FEFEFE"/>
                </a:solidFill>
                <a:latin typeface="Sanchez"/>
              </a:rPr>
              <a:t>Presentare </a:t>
            </a:r>
            <a:r>
              <a:rPr lang="pl-PL" sz="3200" spc="92" dirty="0">
                <a:solidFill>
                  <a:srgbClr val="FEFEFE"/>
                </a:solidFill>
                <a:latin typeface="Sanchez"/>
              </a:rPr>
              <a:t>il </a:t>
            </a:r>
            <a:r>
              <a:rPr lang="pl-PL" sz="3200" spc="92" dirty="0" err="1">
                <a:solidFill>
                  <a:srgbClr val="FEFEFE"/>
                </a:solidFill>
                <a:latin typeface="Sanchez"/>
              </a:rPr>
              <a:t>protagonista </a:t>
            </a:r>
            <a:r>
              <a:rPr lang="pl-PL" sz="3200" spc="92" dirty="0">
                <a:solidFill>
                  <a:srgbClr val="FEFEFE"/>
                </a:solidFill>
                <a:latin typeface="Sanchez"/>
              </a:rPr>
              <a:t>e il </a:t>
            </a:r>
            <a:r>
              <a:rPr lang="pl-PL" sz="3200" spc="92" dirty="0" err="1">
                <a:solidFill>
                  <a:srgbClr val="FEFEFE"/>
                </a:solidFill>
                <a:latin typeface="Sanchez"/>
              </a:rPr>
              <a:t>suo </a:t>
            </a:r>
            <a:r>
              <a:rPr lang="pl-PL" sz="3200" spc="92" dirty="0">
                <a:solidFill>
                  <a:srgbClr val="FEFEFE"/>
                </a:solidFill>
                <a:latin typeface="Sanchez"/>
              </a:rPr>
              <a:t>problema</a:t>
            </a:r>
            <a:endParaRPr lang="en-US" sz="3200" spc="92" dirty="0">
              <a:solidFill>
                <a:srgbClr val="FEFEFE"/>
              </a:solidFill>
              <a:latin typeface="Sanchez"/>
            </a:endParaRPr>
          </a:p>
          <a:p>
            <a:pPr algn="l">
              <a:lnSpc>
                <a:spcPts val="3319"/>
              </a:lnSpc>
            </a:pPr>
            <a:endParaRPr lang="en-US" sz="3073" spc="153" dirty="0">
              <a:solidFill>
                <a:srgbClr val="FEFEFE"/>
              </a:solidFill>
              <a:latin typeface="Sanchez"/>
            </a:endParaRPr>
          </a:p>
        </p:txBody>
      </p:sp>
      <p:sp>
        <p:nvSpPr>
          <p:cNvPr id="27" name="TextBox 27"/>
          <p:cNvSpPr txBox="1"/>
          <p:nvPr/>
        </p:nvSpPr>
        <p:spPr>
          <a:xfrm>
            <a:off x="7674908" y="5397867"/>
            <a:ext cx="3264479" cy="1923604"/>
          </a:xfrm>
          <a:prstGeom prst="rect">
            <a:avLst/>
          </a:prstGeom>
        </p:spPr>
        <p:txBody>
          <a:bodyPr lIns="0" tIns="0" rIns="0" bIns="0" rtlCol="0" anchor="t">
            <a:spAutoFit/>
          </a:bodyPr>
          <a:lstStyle/>
          <a:p>
            <a:pPr>
              <a:lnSpc>
                <a:spcPts val="3038"/>
              </a:lnSpc>
            </a:pPr>
            <a:r>
              <a:rPr lang="pl-PL" sz="3200" spc="91" dirty="0" err="1">
                <a:solidFill>
                  <a:srgbClr val="FEFEFE"/>
                </a:solidFill>
                <a:latin typeface="Sanchez"/>
              </a:rPr>
              <a:t>Tentativo </a:t>
            </a:r>
            <a:r>
              <a:rPr lang="pl-PL" sz="3200" spc="91" dirty="0">
                <a:solidFill>
                  <a:srgbClr val="FEFEFE"/>
                </a:solidFill>
                <a:latin typeface="Sanchez"/>
              </a:rPr>
              <a:t>di </a:t>
            </a:r>
            <a:r>
              <a:rPr lang="pl-PL" sz="3200" spc="91" dirty="0" err="1">
                <a:solidFill>
                  <a:srgbClr val="FEFEFE"/>
                </a:solidFill>
                <a:latin typeface="Sanchez"/>
              </a:rPr>
              <a:t>soluzione del </a:t>
            </a:r>
            <a:r>
              <a:rPr lang="pl-PL" sz="3200" spc="91" dirty="0">
                <a:solidFill>
                  <a:srgbClr val="FEFEFE"/>
                </a:solidFill>
                <a:latin typeface="Sanchez"/>
              </a:rPr>
              <a:t>problema da parte del </a:t>
            </a:r>
            <a:r>
              <a:rPr lang="pl-PL" sz="3200" spc="91" dirty="0" err="1">
                <a:solidFill>
                  <a:srgbClr val="FEFEFE"/>
                </a:solidFill>
                <a:latin typeface="Sanchez"/>
              </a:rPr>
              <a:t>protagonista</a:t>
            </a:r>
            <a:endParaRPr lang="en-US" sz="3200" spc="91" dirty="0">
              <a:solidFill>
                <a:srgbClr val="FEFEFE"/>
              </a:solidFill>
              <a:latin typeface="Sanchez"/>
            </a:endParaRPr>
          </a:p>
          <a:p>
            <a:pPr algn="l">
              <a:lnSpc>
                <a:spcPts val="3038"/>
              </a:lnSpc>
            </a:pPr>
            <a:endParaRPr lang="en-US" sz="2813" spc="140" dirty="0">
              <a:solidFill>
                <a:srgbClr val="FEFEFE"/>
              </a:solidFill>
              <a:latin typeface="Sanchez"/>
            </a:endParaRPr>
          </a:p>
        </p:txBody>
      </p:sp>
      <p:sp>
        <p:nvSpPr>
          <p:cNvPr id="28" name="TextBox 28"/>
          <p:cNvSpPr txBox="1"/>
          <p:nvPr/>
        </p:nvSpPr>
        <p:spPr>
          <a:xfrm>
            <a:off x="13063863" y="5397867"/>
            <a:ext cx="3680298" cy="1692771"/>
          </a:xfrm>
          <a:prstGeom prst="rect">
            <a:avLst/>
          </a:prstGeom>
        </p:spPr>
        <p:txBody>
          <a:bodyPr lIns="0" tIns="0" rIns="0" bIns="0" rtlCol="0" anchor="t">
            <a:spAutoFit/>
          </a:bodyPr>
          <a:lstStyle/>
          <a:p>
            <a:pPr algn="l">
              <a:lnSpc>
                <a:spcPts val="3303"/>
              </a:lnSpc>
            </a:pPr>
            <a:r>
              <a:rPr lang="pl-PL" sz="3200" spc="90" dirty="0" err="1">
                <a:solidFill>
                  <a:srgbClr val="FEFEFE"/>
                </a:solidFill>
                <a:latin typeface="Sanchez"/>
              </a:rPr>
              <a:t>Risoluzione </a:t>
            </a:r>
            <a:r>
              <a:rPr lang="pl-PL" sz="3200" spc="90" dirty="0">
                <a:solidFill>
                  <a:srgbClr val="FEFEFE"/>
                </a:solidFill>
                <a:latin typeface="Sanchez"/>
              </a:rPr>
              <a:t>del problema e </a:t>
            </a:r>
            <a:r>
              <a:rPr lang="pl-PL" sz="3200" spc="90" dirty="0" err="1">
                <a:solidFill>
                  <a:srgbClr val="FEFEFE"/>
                </a:solidFill>
                <a:latin typeface="Sanchez"/>
              </a:rPr>
              <a:t>conclusione</a:t>
            </a:r>
            <a:endParaRPr lang="en-US" sz="3200" spc="90" dirty="0">
              <a:solidFill>
                <a:srgbClr val="FEFEFE"/>
              </a:solidFill>
              <a:latin typeface="Sanchez"/>
            </a:endParaRPr>
          </a:p>
          <a:p>
            <a:pPr algn="l">
              <a:lnSpc>
                <a:spcPts val="3303"/>
              </a:lnSpc>
            </a:pPr>
            <a:endParaRPr lang="en-US" sz="3058" spc="152" dirty="0">
              <a:solidFill>
                <a:srgbClr val="FEFEFE"/>
              </a:solidFill>
              <a:latin typeface="Sanchez"/>
            </a:endParaRPr>
          </a:p>
        </p:txBody>
      </p:sp>
      <p:sp>
        <p:nvSpPr>
          <p:cNvPr id="29" name="Freeform 29"/>
          <p:cNvSpPr/>
          <p:nvPr/>
        </p:nvSpPr>
        <p:spPr>
          <a:xfrm>
            <a:off x="1099368" y="423831"/>
            <a:ext cx="5305358" cy="1209738"/>
          </a:xfrm>
          <a:custGeom>
            <a:avLst/>
            <a:gdLst/>
            <a:ahLst/>
            <a:cxnLst/>
            <a:rect l="l" t="t" r="r" b="b"/>
            <a:pathLst>
              <a:path w="5305358" h="1209738">
                <a:moveTo>
                  <a:pt x="0" y="0"/>
                </a:moveTo>
                <a:lnTo>
                  <a:pt x="5305359" y="0"/>
                </a:lnTo>
                <a:lnTo>
                  <a:pt x="5305359" y="1209738"/>
                </a:lnTo>
                <a:lnTo>
                  <a:pt x="0" y="1209738"/>
                </a:lnTo>
                <a:lnTo>
                  <a:pt x="0" y="0"/>
                </a:lnTo>
                <a:close/>
              </a:path>
            </a:pathLst>
          </a:custGeom>
          <a:blipFill>
            <a:blip r:embed="rId3"/>
            <a:stretch>
              <a:fillRect/>
            </a:stretch>
          </a:blipFill>
        </p:spPr>
        <p:txBody>
          <a:bodyPr/>
          <a:lstStyle/>
          <a:p>
            <a:endParaRPr lang="pl-P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55867" y="3946733"/>
            <a:ext cx="111289" cy="2240281"/>
          </a:xfrm>
          <a:prstGeom prst="rect">
            <a:avLst/>
          </a:prstGeom>
          <a:solidFill>
            <a:srgbClr val="1A2C5A"/>
          </a:solidFill>
        </p:spPr>
        <p:txBody>
          <a:bodyPr/>
          <a:lstStyle/>
          <a:p>
            <a:endParaRPr lang="pl-PL"/>
          </a:p>
        </p:txBody>
      </p:sp>
      <p:sp>
        <p:nvSpPr>
          <p:cNvPr id="3" name="AutoShape 3"/>
          <p:cNvSpPr/>
          <p:nvPr/>
        </p:nvSpPr>
        <p:spPr>
          <a:xfrm>
            <a:off x="3349607" y="6905117"/>
            <a:ext cx="111449" cy="2353183"/>
          </a:xfrm>
          <a:prstGeom prst="rect">
            <a:avLst/>
          </a:prstGeom>
          <a:solidFill>
            <a:srgbClr val="1A2C5A"/>
          </a:solidFill>
        </p:spPr>
        <p:txBody>
          <a:bodyPr/>
          <a:lstStyle/>
          <a:p>
            <a:endParaRPr lang="pl-PL"/>
          </a:p>
        </p:txBody>
      </p:sp>
      <p:sp>
        <p:nvSpPr>
          <p:cNvPr id="4" name="AutoShape 4"/>
          <p:cNvSpPr/>
          <p:nvPr/>
        </p:nvSpPr>
        <p:spPr>
          <a:xfrm>
            <a:off x="9996837" y="6905117"/>
            <a:ext cx="111754" cy="2353183"/>
          </a:xfrm>
          <a:prstGeom prst="rect">
            <a:avLst/>
          </a:prstGeom>
          <a:solidFill>
            <a:srgbClr val="1A2C5A"/>
          </a:solidFill>
        </p:spPr>
        <p:txBody>
          <a:bodyPr/>
          <a:lstStyle/>
          <a:p>
            <a:endParaRPr lang="pl-PL"/>
          </a:p>
        </p:txBody>
      </p:sp>
      <p:sp>
        <p:nvSpPr>
          <p:cNvPr id="5" name="AutoShape 5"/>
          <p:cNvSpPr/>
          <p:nvPr/>
        </p:nvSpPr>
        <p:spPr>
          <a:xfrm>
            <a:off x="6845810" y="3946733"/>
            <a:ext cx="91986" cy="2240281"/>
          </a:xfrm>
          <a:prstGeom prst="rect">
            <a:avLst/>
          </a:prstGeom>
          <a:solidFill>
            <a:srgbClr val="1A2C5A"/>
          </a:solidFill>
        </p:spPr>
        <p:txBody>
          <a:bodyPr/>
          <a:lstStyle/>
          <a:p>
            <a:endParaRPr lang="pl-PL"/>
          </a:p>
        </p:txBody>
      </p:sp>
      <p:sp>
        <p:nvSpPr>
          <p:cNvPr id="6" name="AutoShape 6"/>
          <p:cNvSpPr/>
          <p:nvPr/>
        </p:nvSpPr>
        <p:spPr>
          <a:xfrm>
            <a:off x="12826618" y="3946733"/>
            <a:ext cx="88770" cy="2240281"/>
          </a:xfrm>
          <a:prstGeom prst="rect">
            <a:avLst/>
          </a:prstGeom>
          <a:solidFill>
            <a:srgbClr val="1A2C5A"/>
          </a:solidFill>
        </p:spPr>
        <p:txBody>
          <a:bodyPr/>
          <a:lstStyle/>
          <a:p>
            <a:endParaRPr lang="pl-PL"/>
          </a:p>
        </p:txBody>
      </p:sp>
      <p:sp>
        <p:nvSpPr>
          <p:cNvPr id="7" name="AutoShape 7"/>
          <p:cNvSpPr/>
          <p:nvPr/>
        </p:nvSpPr>
        <p:spPr>
          <a:xfrm>
            <a:off x="0" y="1685185"/>
            <a:ext cx="18288000" cy="1751647"/>
          </a:xfrm>
          <a:prstGeom prst="rect">
            <a:avLst/>
          </a:prstGeom>
          <a:solidFill>
            <a:srgbClr val="737373"/>
          </a:solidFill>
        </p:spPr>
        <p:txBody>
          <a:bodyPr/>
          <a:lstStyle/>
          <a:p>
            <a:endParaRPr lang="pl-PL"/>
          </a:p>
        </p:txBody>
      </p:sp>
      <p:sp>
        <p:nvSpPr>
          <p:cNvPr id="8" name="TextBox 8"/>
          <p:cNvSpPr txBox="1"/>
          <p:nvPr/>
        </p:nvSpPr>
        <p:spPr>
          <a:xfrm>
            <a:off x="2881593" y="2012977"/>
            <a:ext cx="13399604" cy="2105025"/>
          </a:xfrm>
          <a:prstGeom prst="rect">
            <a:avLst/>
          </a:prstGeom>
        </p:spPr>
        <p:txBody>
          <a:bodyPr lIns="0" tIns="0" rIns="0" bIns="0" rtlCol="0" anchor="t">
            <a:spAutoFit/>
          </a:bodyPr>
          <a:lstStyle/>
          <a:p>
            <a:pPr>
              <a:lnSpc>
                <a:spcPts val="8399"/>
              </a:lnSpc>
            </a:pPr>
            <a:r>
              <a:rPr lang="pl-PL" sz="6999" dirty="0">
                <a:solidFill>
                  <a:srgbClr val="FFFFFF"/>
                </a:solidFill>
                <a:latin typeface="Sanchez"/>
              </a:rPr>
              <a:t>PIANO STORICO NO.</a:t>
            </a:r>
            <a:r>
              <a:rPr lang="en-US" sz="6999" dirty="0">
                <a:solidFill>
                  <a:srgbClr val="FFFFFF"/>
                </a:solidFill>
                <a:latin typeface="Sanchez"/>
              </a:rPr>
              <a:t> 2</a:t>
            </a:r>
          </a:p>
          <a:p>
            <a:pPr marL="0" lvl="0" indent="0">
              <a:lnSpc>
                <a:spcPts val="8400"/>
              </a:lnSpc>
              <a:spcBef>
                <a:spcPct val="0"/>
              </a:spcBef>
            </a:pPr>
            <a:endParaRPr lang="en-US" sz="6999" dirty="0">
              <a:solidFill>
                <a:srgbClr val="FFFFFF"/>
              </a:solidFill>
              <a:latin typeface="Sanchez"/>
            </a:endParaRPr>
          </a:p>
        </p:txBody>
      </p:sp>
      <p:sp>
        <p:nvSpPr>
          <p:cNvPr id="9" name="TextBox 9"/>
          <p:cNvSpPr txBox="1"/>
          <p:nvPr/>
        </p:nvSpPr>
        <p:spPr>
          <a:xfrm>
            <a:off x="1689385" y="4761121"/>
            <a:ext cx="3979448" cy="554356"/>
          </a:xfrm>
          <a:prstGeom prst="rect">
            <a:avLst/>
          </a:prstGeom>
        </p:spPr>
        <p:txBody>
          <a:bodyPr lIns="0" tIns="0" rIns="0" bIns="0" rtlCol="0" anchor="t">
            <a:spAutoFit/>
          </a:bodyPr>
          <a:lstStyle/>
          <a:p>
            <a:pPr>
              <a:lnSpc>
                <a:spcPts val="4619"/>
              </a:lnSpc>
            </a:pPr>
            <a:r>
              <a:rPr lang="pl-PL" sz="3299" spc="49" dirty="0">
                <a:solidFill>
                  <a:srgbClr val="1A2C5A"/>
                </a:solidFill>
                <a:latin typeface="Sanchez"/>
              </a:rPr>
              <a:t>INIZIO</a:t>
            </a:r>
            <a:endParaRPr lang="en-US" sz="3299" spc="49" dirty="0">
              <a:solidFill>
                <a:srgbClr val="1A2C5A"/>
              </a:solidFill>
              <a:latin typeface="Sanchez"/>
            </a:endParaRPr>
          </a:p>
        </p:txBody>
      </p:sp>
      <p:sp>
        <p:nvSpPr>
          <p:cNvPr id="10" name="TextBox 10"/>
          <p:cNvSpPr txBox="1"/>
          <p:nvPr/>
        </p:nvSpPr>
        <p:spPr>
          <a:xfrm>
            <a:off x="4127690" y="7414387"/>
            <a:ext cx="3979448" cy="1141210"/>
          </a:xfrm>
          <a:prstGeom prst="rect">
            <a:avLst/>
          </a:prstGeom>
        </p:spPr>
        <p:txBody>
          <a:bodyPr lIns="0" tIns="0" rIns="0" bIns="0" rtlCol="0" anchor="t">
            <a:spAutoFit/>
          </a:bodyPr>
          <a:lstStyle/>
          <a:p>
            <a:pPr marL="0" lvl="0" indent="0">
              <a:lnSpc>
                <a:spcPts val="4619"/>
              </a:lnSpc>
              <a:spcBef>
                <a:spcPct val="0"/>
              </a:spcBef>
            </a:pPr>
            <a:r>
              <a:rPr lang="pl-PL" sz="3299" spc="49" dirty="0">
                <a:solidFill>
                  <a:srgbClr val="1A2C5A"/>
                </a:solidFill>
                <a:latin typeface="Sanchez"/>
              </a:rPr>
              <a:t>RISOLVERE IL PROBLEMA</a:t>
            </a:r>
            <a:endParaRPr lang="en-US" sz="3299" spc="49" dirty="0">
              <a:solidFill>
                <a:srgbClr val="1A2C5A"/>
              </a:solidFill>
              <a:latin typeface="Sanchez"/>
            </a:endParaRPr>
          </a:p>
        </p:txBody>
      </p:sp>
      <p:sp>
        <p:nvSpPr>
          <p:cNvPr id="11" name="TextBox 11"/>
          <p:cNvSpPr txBox="1"/>
          <p:nvPr/>
        </p:nvSpPr>
        <p:spPr>
          <a:xfrm>
            <a:off x="11060325" y="7704370"/>
            <a:ext cx="3979448" cy="554356"/>
          </a:xfrm>
          <a:prstGeom prst="rect">
            <a:avLst/>
          </a:prstGeom>
        </p:spPr>
        <p:txBody>
          <a:bodyPr lIns="0" tIns="0" rIns="0" bIns="0" rtlCol="0" anchor="t">
            <a:spAutoFit/>
          </a:bodyPr>
          <a:lstStyle/>
          <a:p>
            <a:pPr marL="0" lvl="0" indent="0">
              <a:lnSpc>
                <a:spcPts val="4619"/>
              </a:lnSpc>
              <a:spcBef>
                <a:spcPct val="0"/>
              </a:spcBef>
            </a:pPr>
            <a:r>
              <a:rPr lang="pl-PL" sz="3299" spc="49" dirty="0">
                <a:solidFill>
                  <a:srgbClr val="1A2C5A"/>
                </a:solidFill>
                <a:latin typeface="Sanchez"/>
              </a:rPr>
              <a:t>CONCLUSIONE</a:t>
            </a:r>
            <a:endParaRPr lang="en-US" sz="3299" spc="49" dirty="0">
              <a:solidFill>
                <a:srgbClr val="1A2C5A"/>
              </a:solidFill>
              <a:latin typeface="Sanchez"/>
            </a:endParaRPr>
          </a:p>
        </p:txBody>
      </p:sp>
      <p:sp>
        <p:nvSpPr>
          <p:cNvPr id="12" name="TextBox 12"/>
          <p:cNvSpPr txBox="1"/>
          <p:nvPr/>
        </p:nvSpPr>
        <p:spPr>
          <a:xfrm>
            <a:off x="13279852" y="3889583"/>
            <a:ext cx="3979448" cy="2321020"/>
          </a:xfrm>
          <a:prstGeom prst="rect">
            <a:avLst/>
          </a:prstGeom>
        </p:spPr>
        <p:txBody>
          <a:bodyPr lIns="0" tIns="0" rIns="0" bIns="0" rtlCol="0" anchor="t">
            <a:spAutoFit/>
          </a:bodyPr>
          <a:lstStyle/>
          <a:p>
            <a:pPr marL="0" lvl="0" indent="0">
              <a:lnSpc>
                <a:spcPts val="4619"/>
              </a:lnSpc>
              <a:spcBef>
                <a:spcPct val="0"/>
              </a:spcBef>
            </a:pPr>
            <a:r>
              <a:rPr lang="pl-PL" sz="3299" spc="49" dirty="0">
                <a:solidFill>
                  <a:srgbClr val="1A2C5A"/>
                </a:solidFill>
                <a:latin typeface="Sanchez"/>
              </a:rPr>
              <a:t>TENTATIVO FALLITO DI RISOLVERE IL PROBLEMA</a:t>
            </a:r>
            <a:endParaRPr lang="en-US" sz="3299" spc="49" dirty="0">
              <a:solidFill>
                <a:srgbClr val="1A2C5A"/>
              </a:solidFill>
              <a:latin typeface="Sanchez"/>
            </a:endParaRPr>
          </a:p>
        </p:txBody>
      </p:sp>
      <p:sp>
        <p:nvSpPr>
          <p:cNvPr id="13" name="TextBox 13"/>
          <p:cNvSpPr txBox="1"/>
          <p:nvPr/>
        </p:nvSpPr>
        <p:spPr>
          <a:xfrm>
            <a:off x="7487569" y="4761121"/>
            <a:ext cx="4431886" cy="554356"/>
          </a:xfrm>
          <a:prstGeom prst="rect">
            <a:avLst/>
          </a:prstGeom>
        </p:spPr>
        <p:txBody>
          <a:bodyPr lIns="0" tIns="0" rIns="0" bIns="0" rtlCol="0" anchor="t">
            <a:spAutoFit/>
          </a:bodyPr>
          <a:lstStyle/>
          <a:p>
            <a:pPr>
              <a:lnSpc>
                <a:spcPts val="4619"/>
              </a:lnSpc>
            </a:pPr>
            <a:r>
              <a:rPr lang="en-US" sz="3299" spc="49">
                <a:solidFill>
                  <a:srgbClr val="1A2C5A"/>
                </a:solidFill>
                <a:latin typeface="Sanchez"/>
              </a:rPr>
              <a:t>PROBLEMA</a:t>
            </a:r>
          </a:p>
        </p:txBody>
      </p:sp>
      <p:sp>
        <p:nvSpPr>
          <p:cNvPr id="14" name="Freeform 14"/>
          <p:cNvSpPr/>
          <p:nvPr/>
        </p:nvSpPr>
        <p:spPr>
          <a:xfrm>
            <a:off x="1028700" y="177979"/>
            <a:ext cx="5732698" cy="1307181"/>
          </a:xfrm>
          <a:custGeom>
            <a:avLst/>
            <a:gdLst/>
            <a:ahLst/>
            <a:cxnLst/>
            <a:rect l="l" t="t" r="r" b="b"/>
            <a:pathLst>
              <a:path w="5732698" h="1307181">
                <a:moveTo>
                  <a:pt x="0" y="0"/>
                </a:moveTo>
                <a:lnTo>
                  <a:pt x="5732698" y="0"/>
                </a:lnTo>
                <a:lnTo>
                  <a:pt x="5732698" y="1307181"/>
                </a:lnTo>
                <a:lnTo>
                  <a:pt x="0" y="1307181"/>
                </a:lnTo>
                <a:lnTo>
                  <a:pt x="0" y="0"/>
                </a:lnTo>
                <a:close/>
              </a:path>
            </a:pathLst>
          </a:custGeom>
          <a:blipFill>
            <a:blip r:embed="rId2"/>
            <a:stretch>
              <a:fillRect/>
            </a:stretch>
          </a:blipFill>
        </p:spPr>
        <p:txBody>
          <a:bodyPr/>
          <a:lstStyle/>
          <a:p>
            <a:endParaRPr lang="pl-P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7158" y="432646"/>
            <a:ext cx="5226282" cy="1192108"/>
          </a:xfrm>
          <a:custGeom>
            <a:avLst/>
            <a:gdLst/>
            <a:ahLst/>
            <a:cxnLst/>
            <a:rect l="l" t="t" r="r" b="b"/>
            <a:pathLst>
              <a:path w="5226282" h="1192108">
                <a:moveTo>
                  <a:pt x="0" y="0"/>
                </a:moveTo>
                <a:lnTo>
                  <a:pt x="5226282" y="0"/>
                </a:lnTo>
                <a:lnTo>
                  <a:pt x="5226282" y="1192108"/>
                </a:lnTo>
                <a:lnTo>
                  <a:pt x="0" y="119210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grpSp>
        <p:nvGrpSpPr>
          <p:cNvPr id="3" name="Group 3"/>
          <p:cNvGrpSpPr/>
          <p:nvPr/>
        </p:nvGrpSpPr>
        <p:grpSpPr>
          <a:xfrm>
            <a:off x="3190504" y="1624754"/>
            <a:ext cx="11906992" cy="7774077"/>
            <a:chOff x="0" y="0"/>
            <a:chExt cx="3135998" cy="2047494"/>
          </a:xfrm>
        </p:grpSpPr>
        <p:sp>
          <p:nvSpPr>
            <p:cNvPr id="4" name="Freeform 4"/>
            <p:cNvSpPr/>
            <p:nvPr/>
          </p:nvSpPr>
          <p:spPr>
            <a:xfrm>
              <a:off x="0" y="0"/>
              <a:ext cx="3135998" cy="2047494"/>
            </a:xfrm>
            <a:custGeom>
              <a:avLst/>
              <a:gdLst/>
              <a:ahLst/>
              <a:cxnLst/>
              <a:rect l="l" t="t" r="r" b="b"/>
              <a:pathLst>
                <a:path w="3135998" h="2047494">
                  <a:moveTo>
                    <a:pt x="0" y="0"/>
                  </a:moveTo>
                  <a:lnTo>
                    <a:pt x="3135998" y="0"/>
                  </a:lnTo>
                  <a:lnTo>
                    <a:pt x="3135998" y="2047494"/>
                  </a:lnTo>
                  <a:lnTo>
                    <a:pt x="0" y="2047494"/>
                  </a:lnTo>
                  <a:close/>
                </a:path>
              </a:pathLst>
            </a:custGeom>
            <a:solidFill>
              <a:srgbClr val="D45561"/>
            </a:solidFill>
          </p:spPr>
          <p:txBody>
            <a:bodyPr/>
            <a:lstStyle/>
            <a:p>
              <a:endParaRPr lang="pl-PL"/>
            </a:p>
          </p:txBody>
        </p:sp>
        <p:sp>
          <p:nvSpPr>
            <p:cNvPr id="5" name="TextBox 5"/>
            <p:cNvSpPr txBox="1"/>
            <p:nvPr/>
          </p:nvSpPr>
          <p:spPr>
            <a:xfrm>
              <a:off x="0" y="66675"/>
              <a:ext cx="812800" cy="746125"/>
            </a:xfrm>
            <a:prstGeom prst="rect">
              <a:avLst/>
            </a:prstGeom>
          </p:spPr>
          <p:txBody>
            <a:bodyPr lIns="71438" tIns="71438" rIns="71438" bIns="71438" rtlCol="0" anchor="ctr"/>
            <a:lstStyle/>
            <a:p>
              <a:pPr algn="ctr">
                <a:lnSpc>
                  <a:spcPts val="1839"/>
                </a:lnSpc>
              </a:pPr>
              <a:endParaRPr/>
            </a:p>
          </p:txBody>
        </p:sp>
      </p:grpSp>
      <p:sp>
        <p:nvSpPr>
          <p:cNvPr id="6" name="Freeform 6"/>
          <p:cNvSpPr/>
          <p:nvPr/>
        </p:nvSpPr>
        <p:spPr>
          <a:xfrm>
            <a:off x="5321954" y="2823743"/>
            <a:ext cx="7644092" cy="4924945"/>
          </a:xfrm>
          <a:custGeom>
            <a:avLst/>
            <a:gdLst/>
            <a:ahLst/>
            <a:cxnLst/>
            <a:rect l="l" t="t" r="r" b="b"/>
            <a:pathLst>
              <a:path w="7644092" h="4924945">
                <a:moveTo>
                  <a:pt x="0" y="0"/>
                </a:moveTo>
                <a:lnTo>
                  <a:pt x="7644092" y="0"/>
                </a:lnTo>
                <a:lnTo>
                  <a:pt x="7644092" y="4924945"/>
                </a:lnTo>
                <a:lnTo>
                  <a:pt x="0" y="4924945"/>
                </a:lnTo>
                <a:lnTo>
                  <a:pt x="0" y="0"/>
                </a:lnTo>
                <a:close/>
              </a:path>
            </a:pathLst>
          </a:custGeom>
          <a:blipFill>
            <a:blip r:embed="rId3"/>
            <a:stretch>
              <a:fillRect/>
            </a:stretch>
          </a:blipFill>
        </p:spPr>
        <p:txBody>
          <a:bodyPr/>
          <a:lstStyle/>
          <a:p>
            <a:endParaRPr lang="pl-PL"/>
          </a:p>
        </p:txBody>
      </p:sp>
      <p:sp>
        <p:nvSpPr>
          <p:cNvPr id="7" name="TextBox 7"/>
          <p:cNvSpPr txBox="1"/>
          <p:nvPr/>
        </p:nvSpPr>
        <p:spPr>
          <a:xfrm>
            <a:off x="6206379" y="8144512"/>
            <a:ext cx="5875243" cy="551433"/>
          </a:xfrm>
          <a:prstGeom prst="rect">
            <a:avLst/>
          </a:prstGeom>
        </p:spPr>
        <p:txBody>
          <a:bodyPr lIns="0" tIns="0" rIns="0" bIns="0" rtlCol="0" anchor="t">
            <a:spAutoFit/>
          </a:bodyPr>
          <a:lstStyle/>
          <a:p>
            <a:pPr algn="l">
              <a:lnSpc>
                <a:spcPts val="4323"/>
              </a:lnSpc>
            </a:pPr>
            <a:r>
              <a:rPr lang="pl-PL" sz="3603" u="sng" spc="-145" dirty="0" err="1">
                <a:solidFill>
                  <a:srgbClr val="000000"/>
                </a:solidFill>
                <a:latin typeface="Open Sans"/>
              </a:rPr>
              <a:t>Ascoltare </a:t>
            </a:r>
            <a:r>
              <a:rPr lang="pl-PL" sz="3603" u="sng" spc="-145" dirty="0">
                <a:solidFill>
                  <a:srgbClr val="000000"/>
                </a:solidFill>
                <a:latin typeface="Open Sans"/>
              </a:rPr>
              <a:t>una </a:t>
            </a:r>
            <a:r>
              <a:rPr lang="pl-PL" sz="3603" u="sng" spc="-145" dirty="0" err="1">
                <a:solidFill>
                  <a:srgbClr val="000000"/>
                </a:solidFill>
                <a:latin typeface="Open Sans"/>
              </a:rPr>
              <a:t>certa </a:t>
            </a:r>
            <a:r>
              <a:rPr lang="pl-PL" sz="3603" u="sng" spc="-145" dirty="0">
                <a:solidFill>
                  <a:srgbClr val="000000"/>
                </a:solidFill>
                <a:latin typeface="Open Sans"/>
              </a:rPr>
              <a:t>storia</a:t>
            </a:r>
            <a:endParaRPr lang="en-US" sz="3603" u="sng" spc="-145" dirty="0">
              <a:solidFill>
                <a:srgbClr val="000000"/>
              </a:solidFill>
              <a:latin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E4DD"/>
        </a:solidFill>
        <a:effectLst/>
      </p:bgPr>
    </p:bg>
    <p:spTree>
      <p:nvGrpSpPr>
        <p:cNvPr id="1" name=""/>
        <p:cNvGrpSpPr/>
        <p:nvPr/>
      </p:nvGrpSpPr>
      <p:grpSpPr>
        <a:xfrm>
          <a:off x="0" y="0"/>
          <a:ext cx="0" cy="0"/>
          <a:chOff x="0" y="0"/>
          <a:chExt cx="0" cy="0"/>
        </a:xfrm>
      </p:grpSpPr>
      <p:sp>
        <p:nvSpPr>
          <p:cNvPr id="2" name="AutoShape 2"/>
          <p:cNvSpPr/>
          <p:nvPr/>
        </p:nvSpPr>
        <p:spPr>
          <a:xfrm>
            <a:off x="10501475" y="125486"/>
            <a:ext cx="9543" cy="10287000"/>
          </a:xfrm>
          <a:prstGeom prst="rect">
            <a:avLst/>
          </a:prstGeom>
          <a:solidFill>
            <a:srgbClr val="131114"/>
          </a:solidFill>
        </p:spPr>
        <p:txBody>
          <a:bodyPr/>
          <a:lstStyle/>
          <a:p>
            <a:endParaRPr lang="pl-PL"/>
          </a:p>
        </p:txBody>
      </p:sp>
      <p:sp>
        <p:nvSpPr>
          <p:cNvPr id="3" name="AutoShape 3"/>
          <p:cNvSpPr/>
          <p:nvPr/>
        </p:nvSpPr>
        <p:spPr>
          <a:xfrm rot="-5400000">
            <a:off x="15649746" y="3498785"/>
            <a:ext cx="9543" cy="10287000"/>
          </a:xfrm>
          <a:prstGeom prst="rect">
            <a:avLst/>
          </a:prstGeom>
          <a:solidFill>
            <a:srgbClr val="131114"/>
          </a:solidFill>
        </p:spPr>
        <p:txBody>
          <a:bodyPr/>
          <a:lstStyle/>
          <a:p>
            <a:endParaRPr lang="pl-PL"/>
          </a:p>
        </p:txBody>
      </p:sp>
      <p:grpSp>
        <p:nvGrpSpPr>
          <p:cNvPr id="4" name="Group 4"/>
          <p:cNvGrpSpPr/>
          <p:nvPr/>
        </p:nvGrpSpPr>
        <p:grpSpPr>
          <a:xfrm>
            <a:off x="10511018" y="0"/>
            <a:ext cx="7900235" cy="10412486"/>
            <a:chOff x="0" y="0"/>
            <a:chExt cx="2080720" cy="2742383"/>
          </a:xfrm>
        </p:grpSpPr>
        <p:sp>
          <p:nvSpPr>
            <p:cNvPr id="5" name="Freeform 5"/>
            <p:cNvSpPr/>
            <p:nvPr/>
          </p:nvSpPr>
          <p:spPr>
            <a:xfrm>
              <a:off x="0" y="0"/>
              <a:ext cx="2080720" cy="2742383"/>
            </a:xfrm>
            <a:custGeom>
              <a:avLst/>
              <a:gdLst/>
              <a:ahLst/>
              <a:cxnLst/>
              <a:rect l="l" t="t" r="r" b="b"/>
              <a:pathLst>
                <a:path w="2080720" h="2742383">
                  <a:moveTo>
                    <a:pt x="0" y="0"/>
                  </a:moveTo>
                  <a:lnTo>
                    <a:pt x="2080720" y="0"/>
                  </a:lnTo>
                  <a:lnTo>
                    <a:pt x="2080720" y="2742383"/>
                  </a:lnTo>
                  <a:lnTo>
                    <a:pt x="0" y="2742383"/>
                  </a:lnTo>
                  <a:close/>
                </a:path>
              </a:pathLst>
            </a:custGeom>
            <a:solidFill>
              <a:srgbClr val="D45561"/>
            </a:solidFill>
          </p:spPr>
          <p:txBody>
            <a:bodyPr/>
            <a:lstStyle/>
            <a:p>
              <a:endParaRPr lang="pl-PL"/>
            </a:p>
          </p:txBody>
        </p:sp>
        <p:sp>
          <p:nvSpPr>
            <p:cNvPr id="6" name="TextBox 6"/>
            <p:cNvSpPr txBox="1"/>
            <p:nvPr/>
          </p:nvSpPr>
          <p:spPr>
            <a:xfrm>
              <a:off x="0" y="66675"/>
              <a:ext cx="812800" cy="746125"/>
            </a:xfrm>
            <a:prstGeom prst="rect">
              <a:avLst/>
            </a:prstGeom>
          </p:spPr>
          <p:txBody>
            <a:bodyPr lIns="50800" tIns="50800" rIns="50800" bIns="50800" rtlCol="0" anchor="ctr"/>
            <a:lstStyle/>
            <a:p>
              <a:pPr algn="ctr">
                <a:lnSpc>
                  <a:spcPts val="1839"/>
                </a:lnSpc>
              </a:pPr>
              <a:endParaRPr/>
            </a:p>
          </p:txBody>
        </p:sp>
      </p:grpSp>
      <p:sp>
        <p:nvSpPr>
          <p:cNvPr id="7" name="Freeform 7"/>
          <p:cNvSpPr/>
          <p:nvPr/>
        </p:nvSpPr>
        <p:spPr>
          <a:xfrm>
            <a:off x="11302813" y="2109777"/>
            <a:ext cx="6316646" cy="6537279"/>
          </a:xfrm>
          <a:custGeom>
            <a:avLst/>
            <a:gdLst/>
            <a:ahLst/>
            <a:cxnLst/>
            <a:rect l="l" t="t" r="r" b="b"/>
            <a:pathLst>
              <a:path w="6316646" h="6537279">
                <a:moveTo>
                  <a:pt x="0" y="0"/>
                </a:moveTo>
                <a:lnTo>
                  <a:pt x="6316645" y="0"/>
                </a:lnTo>
                <a:lnTo>
                  <a:pt x="6316645" y="6537279"/>
                </a:lnTo>
                <a:lnTo>
                  <a:pt x="0" y="65372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8" name="TextBox 8"/>
          <p:cNvSpPr txBox="1"/>
          <p:nvPr/>
        </p:nvSpPr>
        <p:spPr>
          <a:xfrm>
            <a:off x="1194861" y="2664136"/>
            <a:ext cx="8684416" cy="4052391"/>
          </a:xfrm>
          <a:prstGeom prst="rect">
            <a:avLst/>
          </a:prstGeom>
        </p:spPr>
        <p:txBody>
          <a:bodyPr lIns="0" tIns="0" rIns="0" bIns="0" rtlCol="0" anchor="t">
            <a:spAutoFit/>
          </a:bodyPr>
          <a:lstStyle/>
          <a:p>
            <a:pPr>
              <a:lnSpc>
                <a:spcPts val="7921"/>
              </a:lnSpc>
            </a:pPr>
            <a:r>
              <a:rPr lang="en-US" sz="7201" dirty="0">
                <a:solidFill>
                  <a:srgbClr val="131114"/>
                </a:solidFill>
                <a:latin typeface="Sanchez"/>
              </a:rPr>
              <a:t>Analisi della storia presentata dal conduttore del workshop</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717</Words>
  <Application>Microsoft Office PowerPoint</Application>
  <PresentationFormat>Personalizzato</PresentationFormat>
  <Paragraphs>119</Paragraphs>
  <Slides>23</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23</vt:i4>
      </vt:variant>
    </vt:vector>
  </HeadingPairs>
  <TitlesOfParts>
    <vt:vector size="33" baseType="lpstr">
      <vt:lpstr>League Spartan</vt:lpstr>
      <vt:lpstr>Merriweather Bold</vt:lpstr>
      <vt:lpstr>HK Grotesk Light</vt:lpstr>
      <vt:lpstr>Libre Baskerville</vt:lpstr>
      <vt:lpstr>Calibri</vt:lpstr>
      <vt:lpstr>Arial</vt:lpstr>
      <vt:lpstr>Open Sans</vt:lpstr>
      <vt:lpstr>HK Grotesk Medium</vt:lpstr>
      <vt:lpstr>Sanchez</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"Mała wielka historia” – jak mówić o ważnych wydarzeniach historycznych, z jednostkowej perspektywy?</dc:title>
  <dc:creator>Dorota Lachowska</dc:creator>
  <cp:keywords>, docId:B98CB583104EF4B4504C409DC55E0DF0</cp:keywords>
  <cp:lastModifiedBy>marco marchese</cp:lastModifiedBy>
  <cp:revision>8</cp:revision>
  <dcterms:created xsi:type="dcterms:W3CDTF">2006-08-16T00:00:00Z</dcterms:created>
  <dcterms:modified xsi:type="dcterms:W3CDTF">2023-08-23T09:53:15Z</dcterms:modified>
  <dc:identifier>DAFo_PYrsyk</dc:identifier>
</cp:coreProperties>
</file>