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753600" cy="73152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M Serif Display" pitchFamily="2" charset="0"/>
      <p:regular r:id="rId30"/>
      <p:italic r:id="rId31"/>
    </p:embeddedFont>
    <p:embeddedFont>
      <p:font typeface="HK Grotesk" panose="020B0604020202020204" charset="0"/>
      <p:regular r:id="rId32"/>
    </p:embeddedFont>
    <p:embeddedFont>
      <p:font typeface="HK Grotesk Bold" panose="020B0604020202020204" charset="0"/>
      <p:regular r:id="rId33"/>
    </p:embeddedFont>
    <p:embeddedFont>
      <p:font typeface="HK Grotesk Light" panose="020B0604020202020204" charset="0"/>
      <p:regular r:id="rId34"/>
    </p:embeddedFont>
    <p:embeddedFont>
      <p:font typeface="League Spartan" panose="020B0604020202020204" charset="0"/>
      <p:regular r:id="rId35"/>
    </p:embeddedFont>
    <p:embeddedFont>
      <p:font typeface="Merriweather Bold" panose="020B0604020202020204" charset="0"/>
      <p:regular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604020202020204" charset="0"/>
      <p:regular r:id="rId41"/>
      <p:bold r:id="rId42"/>
    </p:embeddedFont>
    <p:embeddedFont>
      <p:font typeface="Sanchez" panose="020B0604020202020204" pitchFamily="34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5" d="100"/>
          <a:sy n="85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lo stile del titolo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27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7438" y="515319"/>
            <a:ext cx="8972743" cy="5373380"/>
            <a:chOff x="0" y="0"/>
            <a:chExt cx="11963657" cy="716450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934513" cy="2305651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2429428"/>
              <a:ext cx="7934513" cy="2305651"/>
            </a:xfrm>
            <a:prstGeom prst="rect">
              <a:avLst/>
            </a:prstGeom>
            <a:solidFill>
              <a:srgbClr val="F8D7CD"/>
            </a:solidFill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58289" y="0"/>
              <a:ext cx="3905368" cy="4735079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4858855"/>
              <a:ext cx="3905368" cy="2305651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4029145" y="4858855"/>
              <a:ext cx="3905368" cy="2305651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8058289" y="4858855"/>
              <a:ext cx="3905368" cy="2305651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4288648" y="4463097"/>
            <a:ext cx="1176303" cy="1108023"/>
          </a:xfrm>
          <a:custGeom>
            <a:avLst/>
            <a:gdLst/>
            <a:ahLst/>
            <a:cxnLst/>
            <a:rect l="l" t="t" r="r" b="b"/>
            <a:pathLst>
              <a:path w="1176303" h="1108023">
                <a:moveTo>
                  <a:pt x="0" y="0"/>
                </a:moveTo>
                <a:lnTo>
                  <a:pt x="1176304" y="0"/>
                </a:lnTo>
                <a:lnTo>
                  <a:pt x="1176304" y="1108023"/>
                </a:lnTo>
                <a:lnTo>
                  <a:pt x="0" y="110802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6560156" y="4638885"/>
            <a:ext cx="2020399" cy="815352"/>
          </a:xfrm>
          <a:custGeom>
            <a:avLst/>
            <a:gdLst/>
            <a:ahLst/>
            <a:cxnLst/>
            <a:rect l="l" t="t" r="r" b="b"/>
            <a:pathLst>
              <a:path w="2020399" h="815352">
                <a:moveTo>
                  <a:pt x="0" y="0"/>
                </a:moveTo>
                <a:lnTo>
                  <a:pt x="2020400" y="0"/>
                </a:lnTo>
                <a:lnTo>
                  <a:pt x="2020400" y="815352"/>
                </a:lnTo>
                <a:lnTo>
                  <a:pt x="0" y="81535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397438" y="5850325"/>
            <a:ext cx="8972743" cy="1159666"/>
            <a:chOff x="0" y="0"/>
            <a:chExt cx="3323238" cy="4295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23238" cy="429506"/>
            </a:xfrm>
            <a:custGeom>
              <a:avLst/>
              <a:gdLst/>
              <a:ahLst/>
              <a:cxnLst/>
              <a:rect l="l" t="t" r="r" b="b"/>
              <a:pathLst>
                <a:path w="3323238" h="429506">
                  <a:moveTo>
                    <a:pt x="0" y="0"/>
                  </a:moveTo>
                  <a:lnTo>
                    <a:pt x="3323238" y="0"/>
                  </a:lnTo>
                  <a:lnTo>
                    <a:pt x="3323238" y="429506"/>
                  </a:lnTo>
                  <a:lnTo>
                    <a:pt x="0" y="429506"/>
                  </a:lnTo>
                  <a:close/>
                </a:path>
              </a:pathLst>
            </a:custGeom>
            <a:solidFill>
              <a:srgbClr val="D4556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67062" y="6119885"/>
            <a:ext cx="2716416" cy="620544"/>
          </a:xfrm>
          <a:custGeom>
            <a:avLst/>
            <a:gdLst/>
            <a:ahLst/>
            <a:cxnLst/>
            <a:rect l="l" t="t" r="r" b="b"/>
            <a:pathLst>
              <a:path w="2716416" h="620544">
                <a:moveTo>
                  <a:pt x="0" y="0"/>
                </a:moveTo>
                <a:lnTo>
                  <a:pt x="2716416" y="0"/>
                </a:lnTo>
                <a:lnTo>
                  <a:pt x="2716416" y="620544"/>
                </a:lnTo>
                <a:lnTo>
                  <a:pt x="0" y="62054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891349" y="4638885"/>
            <a:ext cx="2715400" cy="756448"/>
          </a:xfrm>
          <a:custGeom>
            <a:avLst/>
            <a:gdLst/>
            <a:ahLst/>
            <a:cxnLst/>
            <a:rect l="l" t="t" r="r" b="b"/>
            <a:pathLst>
              <a:path w="2715400" h="756448">
                <a:moveTo>
                  <a:pt x="0" y="0"/>
                </a:moveTo>
                <a:lnTo>
                  <a:pt x="2715400" y="0"/>
                </a:lnTo>
                <a:lnTo>
                  <a:pt x="2715400" y="756447"/>
                </a:lnTo>
                <a:lnTo>
                  <a:pt x="0" y="75644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5766220" y="6028301"/>
            <a:ext cx="2814336" cy="803712"/>
          </a:xfrm>
          <a:custGeom>
            <a:avLst/>
            <a:gdLst/>
            <a:ahLst/>
            <a:cxnLst/>
            <a:rect l="l" t="t" r="r" b="b"/>
            <a:pathLst>
              <a:path w="2814336" h="803712">
                <a:moveTo>
                  <a:pt x="0" y="0"/>
                </a:moveTo>
                <a:lnTo>
                  <a:pt x="2814336" y="0"/>
                </a:lnTo>
                <a:lnTo>
                  <a:pt x="2814336" y="803712"/>
                </a:lnTo>
                <a:lnTo>
                  <a:pt x="0" y="80371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>
            <a:off x="6463551" y="3559050"/>
            <a:ext cx="2897105" cy="473325"/>
            <a:chOff x="0" y="0"/>
            <a:chExt cx="1073002" cy="1753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3002" cy="175306"/>
            </a:xfrm>
            <a:custGeom>
              <a:avLst/>
              <a:gdLst/>
              <a:ahLst/>
              <a:cxnLst/>
              <a:rect l="l" t="t" r="r" b="b"/>
              <a:pathLst>
                <a:path w="1073002" h="175306">
                  <a:moveTo>
                    <a:pt x="0" y="0"/>
                  </a:moveTo>
                  <a:lnTo>
                    <a:pt x="1073002" y="0"/>
                  </a:lnTo>
                  <a:lnTo>
                    <a:pt x="1073002" y="175306"/>
                  </a:lnTo>
                  <a:lnTo>
                    <a:pt x="0" y="175306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31520" y="2746189"/>
            <a:ext cx="5616803" cy="1069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9"/>
              </a:lnSpc>
            </a:pPr>
            <a:r>
              <a:rPr lang="it-IT" sz="3203" spc="-128" dirty="0">
                <a:solidFill>
                  <a:srgbClr val="0E2C8E"/>
                </a:solidFill>
                <a:latin typeface="Open Sans Bold"/>
              </a:rPr>
              <a:t>Paese d’origine</a:t>
            </a:r>
            <a:endParaRPr lang="en-US" sz="3203" spc="-128" dirty="0">
              <a:solidFill>
                <a:srgbClr val="0E2C8E"/>
              </a:solidFill>
              <a:latin typeface="Open Sans Bold"/>
            </a:endParaRPr>
          </a:p>
          <a:p>
            <a:pPr algn="ctr">
              <a:lnSpc>
                <a:spcPts val="2578"/>
              </a:lnSpc>
            </a:pPr>
            <a:endParaRPr lang="en-US" sz="3600" spc="-128" dirty="0">
              <a:solidFill>
                <a:srgbClr val="0E2C8E"/>
              </a:solidFill>
              <a:latin typeface="Open Sans Bold"/>
            </a:endParaRPr>
          </a:p>
          <a:p>
            <a:pPr algn="ctr">
              <a:lnSpc>
                <a:spcPts val="935"/>
              </a:lnSpc>
            </a:pPr>
            <a:r>
              <a:rPr lang="en-US" sz="1600" spc="-58" dirty="0">
                <a:solidFill>
                  <a:srgbClr val="0E2C8E"/>
                </a:solidFill>
                <a:latin typeface="Open Sans Bold"/>
              </a:rPr>
              <a:t>Come raccontare la </a:t>
            </a:r>
            <a:r>
              <a:rPr lang="en-US" sz="1600" spc="-58" dirty="0" err="1">
                <a:solidFill>
                  <a:srgbClr val="0E2C8E"/>
                </a:solidFill>
                <a:latin typeface="Open Sans Bold"/>
              </a:rPr>
              <a:t>storia</a:t>
            </a:r>
            <a:r>
              <a:rPr lang="en-US" sz="1600" spc="-58" dirty="0">
                <a:solidFill>
                  <a:srgbClr val="0E2C8E"/>
                </a:solidFill>
                <a:latin typeface="Open Sans Bold"/>
              </a:rPr>
              <a:t> del vostro </a:t>
            </a:r>
            <a:r>
              <a:rPr lang="en-US" sz="1600" spc="-58" dirty="0" err="1">
                <a:solidFill>
                  <a:srgbClr val="0E2C8E"/>
                </a:solidFill>
                <a:latin typeface="Open Sans Bold"/>
              </a:rPr>
              <a:t>Paese</a:t>
            </a:r>
            <a:r>
              <a:rPr lang="en-US" sz="1600" spc="-58" dirty="0">
                <a:solidFill>
                  <a:srgbClr val="0E2C8E"/>
                </a:solidFill>
                <a:latin typeface="Open Sans Bold"/>
              </a:rPr>
              <a:t> </a:t>
            </a:r>
            <a:r>
              <a:rPr lang="en-US" sz="1600" spc="-58" dirty="0" err="1">
                <a:solidFill>
                  <a:srgbClr val="0E2C8E"/>
                </a:solidFill>
                <a:latin typeface="Open Sans Bold"/>
              </a:rPr>
              <a:t>d’origine</a:t>
            </a:r>
            <a:r>
              <a:rPr lang="en-US" sz="1600" spc="-58" dirty="0">
                <a:solidFill>
                  <a:srgbClr val="0E2C8E"/>
                </a:solidFill>
                <a:latin typeface="Open Sans Bold"/>
              </a:rPr>
              <a:t> </a:t>
            </a:r>
          </a:p>
          <a:p>
            <a:pPr algn="ctr">
              <a:lnSpc>
                <a:spcPts val="935"/>
              </a:lnSpc>
            </a:pPr>
            <a:endParaRPr lang="en-US" sz="1600" spc="-58" dirty="0">
              <a:solidFill>
                <a:srgbClr val="0E2C8E"/>
              </a:solidFill>
              <a:latin typeface="Open Sans Bold"/>
            </a:endParaRPr>
          </a:p>
          <a:p>
            <a:pPr algn="ctr">
              <a:lnSpc>
                <a:spcPts val="935"/>
              </a:lnSpc>
            </a:pPr>
            <a:r>
              <a:rPr lang="en-US" sz="1600" spc="-58" dirty="0">
                <a:solidFill>
                  <a:srgbClr val="0E2C8E"/>
                </a:solidFill>
                <a:latin typeface="Open Sans Bold"/>
              </a:rPr>
              <a:t>in modo </a:t>
            </a:r>
            <a:r>
              <a:rPr lang="en-US" sz="1600" spc="-58" dirty="0" err="1">
                <a:solidFill>
                  <a:srgbClr val="0E2C8E"/>
                </a:solidFill>
                <a:latin typeface="Open Sans Bold"/>
              </a:rPr>
              <a:t>interessante</a:t>
            </a:r>
            <a:r>
              <a:rPr lang="en-US" sz="1600" spc="-58" dirty="0">
                <a:solidFill>
                  <a:srgbClr val="0E2C8E"/>
                </a:solidFill>
                <a:latin typeface="Open Sans Bold"/>
              </a:rPr>
              <a:t>?</a:t>
            </a:r>
          </a:p>
          <a:p>
            <a:pPr algn="ctr">
              <a:lnSpc>
                <a:spcPts val="935"/>
              </a:lnSpc>
            </a:pPr>
            <a:endParaRPr lang="en-US" sz="1400" spc="-58" dirty="0">
              <a:solidFill>
                <a:srgbClr val="0E2C8E"/>
              </a:solidFill>
              <a:latin typeface="Ope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473076" y="3648075"/>
            <a:ext cx="1777104" cy="74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FEFEFE"/>
                </a:solidFill>
                <a:effectLst/>
                <a:latin typeface="Sanchez" panose="020B0604020202020204" charset="-18"/>
              </a:rPr>
              <a:t>M2W1-M01</a:t>
            </a:r>
            <a:endParaRPr lang="en-US" sz="1600" b="0" dirty="0">
              <a:effectLst/>
            </a:endParaRPr>
          </a:p>
          <a:p>
            <a:br>
              <a:rPr lang="en-US" sz="1600" dirty="0"/>
            </a:br>
            <a:endParaRPr lang="en-US" sz="1439" spc="71" dirty="0">
              <a:solidFill>
                <a:srgbClr val="FEFEF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6280" y="160926"/>
            <a:ext cx="3103438" cy="707890"/>
          </a:xfrm>
          <a:custGeom>
            <a:avLst/>
            <a:gdLst/>
            <a:ahLst/>
            <a:cxnLst/>
            <a:rect l="l" t="t" r="r" b="b"/>
            <a:pathLst>
              <a:path w="3103438" h="707890">
                <a:moveTo>
                  <a:pt x="0" y="0"/>
                </a:moveTo>
                <a:lnTo>
                  <a:pt x="3103438" y="0"/>
                </a:lnTo>
                <a:lnTo>
                  <a:pt x="3103438" y="707890"/>
                </a:lnTo>
                <a:lnTo>
                  <a:pt x="0" y="70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596280" y="1103131"/>
            <a:ext cx="8683494" cy="5996628"/>
            <a:chOff x="0" y="0"/>
            <a:chExt cx="3216109" cy="22209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6109" cy="2220973"/>
            </a:xfrm>
            <a:custGeom>
              <a:avLst/>
              <a:gdLst/>
              <a:ahLst/>
              <a:cxnLst/>
              <a:rect l="l" t="t" r="r" b="b"/>
              <a:pathLst>
                <a:path w="3216109" h="2220973">
                  <a:moveTo>
                    <a:pt x="0" y="0"/>
                  </a:moveTo>
                  <a:lnTo>
                    <a:pt x="3216109" y="0"/>
                  </a:lnTo>
                  <a:lnTo>
                    <a:pt x="3216109" y="2220973"/>
                  </a:lnTo>
                  <a:lnTo>
                    <a:pt x="0" y="222097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4057" y="2137332"/>
            <a:ext cx="5440478" cy="874999"/>
            <a:chOff x="0" y="0"/>
            <a:chExt cx="7253971" cy="1166665"/>
          </a:xfrm>
        </p:grpSpPr>
        <p:sp>
          <p:nvSpPr>
            <p:cNvPr id="7" name="Freeform 7"/>
            <p:cNvSpPr/>
            <p:nvPr/>
          </p:nvSpPr>
          <p:spPr>
            <a:xfrm>
              <a:off x="8536" y="8536"/>
              <a:ext cx="7236975" cy="1149615"/>
            </a:xfrm>
            <a:custGeom>
              <a:avLst/>
              <a:gdLst/>
              <a:ahLst/>
              <a:cxnLst/>
              <a:rect l="l" t="t" r="r" b="b"/>
              <a:pathLst>
                <a:path w="7236975" h="1149615">
                  <a:moveTo>
                    <a:pt x="0" y="114938"/>
                  </a:moveTo>
                  <a:cubicBezTo>
                    <a:pt x="0" y="51458"/>
                    <a:pt x="51458" y="0"/>
                    <a:pt x="114938" y="0"/>
                  </a:cubicBezTo>
                  <a:lnTo>
                    <a:pt x="7122038" y="0"/>
                  </a:lnTo>
                  <a:cubicBezTo>
                    <a:pt x="7185518" y="0"/>
                    <a:pt x="7236975" y="51458"/>
                    <a:pt x="7236975" y="114938"/>
                  </a:cubicBezTo>
                  <a:lnTo>
                    <a:pt x="7236975" y="1034678"/>
                  </a:lnTo>
                  <a:cubicBezTo>
                    <a:pt x="7236975" y="1098158"/>
                    <a:pt x="7185518" y="1149616"/>
                    <a:pt x="7122038" y="1149616"/>
                  </a:cubicBezTo>
                  <a:lnTo>
                    <a:pt x="114938" y="1149616"/>
                  </a:lnTo>
                  <a:cubicBezTo>
                    <a:pt x="51458" y="1149616"/>
                    <a:pt x="0" y="1098158"/>
                    <a:pt x="0" y="1034678"/>
                  </a:cubicBezTo>
                  <a:lnTo>
                    <a:pt x="0" y="114938"/>
                  </a:lnTo>
                  <a:close/>
                </a:path>
              </a:pathLst>
            </a:custGeom>
            <a:solidFill>
              <a:srgbClr val="D4A9A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7254052" cy="1166689"/>
            </a:xfrm>
            <a:custGeom>
              <a:avLst/>
              <a:gdLst/>
              <a:ahLst/>
              <a:cxnLst/>
              <a:rect l="l" t="t" r="r" b="b"/>
              <a:pathLst>
                <a:path w="7254052" h="1166689">
                  <a:moveTo>
                    <a:pt x="0" y="123474"/>
                  </a:moveTo>
                  <a:cubicBezTo>
                    <a:pt x="0" y="55305"/>
                    <a:pt x="55305" y="0"/>
                    <a:pt x="123474" y="0"/>
                  </a:cubicBezTo>
                  <a:lnTo>
                    <a:pt x="123474" y="8536"/>
                  </a:lnTo>
                  <a:lnTo>
                    <a:pt x="123474" y="0"/>
                  </a:lnTo>
                  <a:lnTo>
                    <a:pt x="7130574" y="0"/>
                  </a:lnTo>
                  <a:lnTo>
                    <a:pt x="7130574" y="8536"/>
                  </a:lnTo>
                  <a:lnTo>
                    <a:pt x="7130574" y="0"/>
                  </a:lnTo>
                  <a:cubicBezTo>
                    <a:pt x="7198743" y="0"/>
                    <a:pt x="7254052" y="55305"/>
                    <a:pt x="7254052" y="123474"/>
                  </a:cubicBezTo>
                  <a:lnTo>
                    <a:pt x="7245511" y="123474"/>
                  </a:lnTo>
                  <a:lnTo>
                    <a:pt x="7254052" y="123474"/>
                  </a:lnTo>
                  <a:lnTo>
                    <a:pt x="7254052" y="1043214"/>
                  </a:lnTo>
                  <a:lnTo>
                    <a:pt x="7245511" y="1043214"/>
                  </a:lnTo>
                  <a:lnTo>
                    <a:pt x="7254052" y="1043214"/>
                  </a:lnTo>
                  <a:cubicBezTo>
                    <a:pt x="7254052" y="1111383"/>
                    <a:pt x="7198743" y="1166689"/>
                    <a:pt x="7130574" y="1166689"/>
                  </a:cubicBezTo>
                  <a:lnTo>
                    <a:pt x="7130574" y="1158152"/>
                  </a:lnTo>
                  <a:lnTo>
                    <a:pt x="7130574" y="1166689"/>
                  </a:lnTo>
                  <a:lnTo>
                    <a:pt x="123474" y="1166689"/>
                  </a:lnTo>
                  <a:lnTo>
                    <a:pt x="123474" y="1158152"/>
                  </a:lnTo>
                  <a:lnTo>
                    <a:pt x="123474" y="1166689"/>
                  </a:lnTo>
                  <a:cubicBezTo>
                    <a:pt x="55305" y="1166689"/>
                    <a:pt x="0" y="1111383"/>
                    <a:pt x="0" y="1043214"/>
                  </a:cubicBezTo>
                  <a:lnTo>
                    <a:pt x="8536" y="1043214"/>
                  </a:lnTo>
                  <a:lnTo>
                    <a:pt x="0" y="1043214"/>
                  </a:lnTo>
                  <a:lnTo>
                    <a:pt x="0" y="123474"/>
                  </a:lnTo>
                  <a:lnTo>
                    <a:pt x="8536" y="123474"/>
                  </a:lnTo>
                  <a:lnTo>
                    <a:pt x="0" y="123474"/>
                  </a:lnTo>
                  <a:moveTo>
                    <a:pt x="16952" y="123474"/>
                  </a:moveTo>
                  <a:lnTo>
                    <a:pt x="16952" y="1043214"/>
                  </a:lnTo>
                  <a:cubicBezTo>
                    <a:pt x="16952" y="1102005"/>
                    <a:pt x="64682" y="1149736"/>
                    <a:pt x="123474" y="1149736"/>
                  </a:cubicBezTo>
                  <a:lnTo>
                    <a:pt x="7130574" y="1149736"/>
                  </a:lnTo>
                  <a:cubicBezTo>
                    <a:pt x="7189365" y="1149736"/>
                    <a:pt x="7237095" y="1102005"/>
                    <a:pt x="7237095" y="1043214"/>
                  </a:cubicBezTo>
                  <a:lnTo>
                    <a:pt x="7237095" y="123474"/>
                  </a:lnTo>
                  <a:cubicBezTo>
                    <a:pt x="7237095" y="64682"/>
                    <a:pt x="7189365" y="16952"/>
                    <a:pt x="7130574" y="16952"/>
                  </a:cubicBezTo>
                  <a:lnTo>
                    <a:pt x="123474" y="16952"/>
                  </a:lnTo>
                  <a:cubicBezTo>
                    <a:pt x="64682" y="16952"/>
                    <a:pt x="16952" y="64682"/>
                    <a:pt x="16952" y="1234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7662592" cy="1203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34"/>
                </a:lnSpc>
              </a:pPr>
              <a:r>
                <a:rPr lang="pl-PL" sz="2346" spc="117" dirty="0">
                  <a:solidFill>
                    <a:srgbClr val="FEFEFE"/>
                  </a:solidFill>
                  <a:latin typeface="Sanchez"/>
                </a:rPr>
                <a:t>INIZIO</a:t>
              </a:r>
              <a:endParaRPr lang="en-US" sz="2346" spc="117" dirty="0">
                <a:solidFill>
                  <a:srgbClr val="FEFEFE"/>
                </a:solidFill>
                <a:latin typeface="Sanchez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29385" y="3119207"/>
            <a:ext cx="5440478" cy="874999"/>
            <a:chOff x="0" y="0"/>
            <a:chExt cx="7253971" cy="1166665"/>
          </a:xfrm>
        </p:grpSpPr>
        <p:sp>
          <p:nvSpPr>
            <p:cNvPr id="11" name="Freeform 11"/>
            <p:cNvSpPr/>
            <p:nvPr/>
          </p:nvSpPr>
          <p:spPr>
            <a:xfrm>
              <a:off x="8536" y="8536"/>
              <a:ext cx="7236975" cy="1149615"/>
            </a:xfrm>
            <a:custGeom>
              <a:avLst/>
              <a:gdLst/>
              <a:ahLst/>
              <a:cxnLst/>
              <a:rect l="l" t="t" r="r" b="b"/>
              <a:pathLst>
                <a:path w="7236975" h="1149615">
                  <a:moveTo>
                    <a:pt x="0" y="114938"/>
                  </a:moveTo>
                  <a:cubicBezTo>
                    <a:pt x="0" y="51458"/>
                    <a:pt x="51458" y="0"/>
                    <a:pt x="114938" y="0"/>
                  </a:cubicBezTo>
                  <a:lnTo>
                    <a:pt x="7122038" y="0"/>
                  </a:lnTo>
                  <a:cubicBezTo>
                    <a:pt x="7185518" y="0"/>
                    <a:pt x="7236975" y="51458"/>
                    <a:pt x="7236975" y="114938"/>
                  </a:cubicBezTo>
                  <a:lnTo>
                    <a:pt x="7236975" y="1034678"/>
                  </a:lnTo>
                  <a:cubicBezTo>
                    <a:pt x="7236975" y="1098158"/>
                    <a:pt x="7185518" y="1149616"/>
                    <a:pt x="7122038" y="1149616"/>
                  </a:cubicBezTo>
                  <a:lnTo>
                    <a:pt x="114938" y="1149616"/>
                  </a:lnTo>
                  <a:cubicBezTo>
                    <a:pt x="51458" y="1149616"/>
                    <a:pt x="0" y="1098158"/>
                    <a:pt x="0" y="1034678"/>
                  </a:cubicBezTo>
                  <a:lnTo>
                    <a:pt x="0" y="114938"/>
                  </a:lnTo>
                  <a:close/>
                </a:path>
              </a:pathLst>
            </a:custGeom>
            <a:solidFill>
              <a:srgbClr val="AD8C9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7254052" cy="1166689"/>
            </a:xfrm>
            <a:custGeom>
              <a:avLst/>
              <a:gdLst/>
              <a:ahLst/>
              <a:cxnLst/>
              <a:rect l="l" t="t" r="r" b="b"/>
              <a:pathLst>
                <a:path w="7254052" h="1166689">
                  <a:moveTo>
                    <a:pt x="0" y="123474"/>
                  </a:moveTo>
                  <a:cubicBezTo>
                    <a:pt x="0" y="55305"/>
                    <a:pt x="55305" y="0"/>
                    <a:pt x="123474" y="0"/>
                  </a:cubicBezTo>
                  <a:lnTo>
                    <a:pt x="123474" y="8536"/>
                  </a:lnTo>
                  <a:lnTo>
                    <a:pt x="123474" y="0"/>
                  </a:lnTo>
                  <a:lnTo>
                    <a:pt x="7130574" y="0"/>
                  </a:lnTo>
                  <a:lnTo>
                    <a:pt x="7130574" y="8536"/>
                  </a:lnTo>
                  <a:lnTo>
                    <a:pt x="7130574" y="0"/>
                  </a:lnTo>
                  <a:cubicBezTo>
                    <a:pt x="7198743" y="0"/>
                    <a:pt x="7254052" y="55305"/>
                    <a:pt x="7254052" y="123474"/>
                  </a:cubicBezTo>
                  <a:lnTo>
                    <a:pt x="7245511" y="123474"/>
                  </a:lnTo>
                  <a:lnTo>
                    <a:pt x="7254052" y="123474"/>
                  </a:lnTo>
                  <a:lnTo>
                    <a:pt x="7254052" y="1043214"/>
                  </a:lnTo>
                  <a:lnTo>
                    <a:pt x="7245511" y="1043214"/>
                  </a:lnTo>
                  <a:lnTo>
                    <a:pt x="7254052" y="1043214"/>
                  </a:lnTo>
                  <a:cubicBezTo>
                    <a:pt x="7254052" y="1111383"/>
                    <a:pt x="7198743" y="1166689"/>
                    <a:pt x="7130574" y="1166689"/>
                  </a:cubicBezTo>
                  <a:lnTo>
                    <a:pt x="7130574" y="1158152"/>
                  </a:lnTo>
                  <a:lnTo>
                    <a:pt x="7130574" y="1166689"/>
                  </a:lnTo>
                  <a:lnTo>
                    <a:pt x="123474" y="1166689"/>
                  </a:lnTo>
                  <a:lnTo>
                    <a:pt x="123474" y="1158152"/>
                  </a:lnTo>
                  <a:lnTo>
                    <a:pt x="123474" y="1166689"/>
                  </a:lnTo>
                  <a:cubicBezTo>
                    <a:pt x="55305" y="1166689"/>
                    <a:pt x="0" y="1111383"/>
                    <a:pt x="0" y="1043214"/>
                  </a:cubicBezTo>
                  <a:lnTo>
                    <a:pt x="8536" y="1043214"/>
                  </a:lnTo>
                  <a:lnTo>
                    <a:pt x="0" y="1043214"/>
                  </a:lnTo>
                  <a:lnTo>
                    <a:pt x="0" y="123474"/>
                  </a:lnTo>
                  <a:lnTo>
                    <a:pt x="8536" y="123474"/>
                  </a:lnTo>
                  <a:lnTo>
                    <a:pt x="0" y="123474"/>
                  </a:lnTo>
                  <a:moveTo>
                    <a:pt x="16952" y="123474"/>
                  </a:moveTo>
                  <a:lnTo>
                    <a:pt x="16952" y="1043214"/>
                  </a:lnTo>
                  <a:cubicBezTo>
                    <a:pt x="16952" y="1102005"/>
                    <a:pt x="64682" y="1149736"/>
                    <a:pt x="123474" y="1149736"/>
                  </a:cubicBezTo>
                  <a:lnTo>
                    <a:pt x="7130574" y="1149736"/>
                  </a:lnTo>
                  <a:cubicBezTo>
                    <a:pt x="7189365" y="1149736"/>
                    <a:pt x="7237095" y="1102005"/>
                    <a:pt x="7237095" y="1043214"/>
                  </a:cubicBezTo>
                  <a:lnTo>
                    <a:pt x="7237095" y="123474"/>
                  </a:lnTo>
                  <a:cubicBezTo>
                    <a:pt x="7237095" y="64682"/>
                    <a:pt x="7189365" y="16952"/>
                    <a:pt x="7130574" y="16952"/>
                  </a:cubicBezTo>
                  <a:lnTo>
                    <a:pt x="123474" y="16952"/>
                  </a:lnTo>
                  <a:cubicBezTo>
                    <a:pt x="64682" y="16952"/>
                    <a:pt x="16952" y="64682"/>
                    <a:pt x="16952" y="1234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7662592" cy="1203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34"/>
                </a:lnSpc>
              </a:pPr>
              <a:r>
                <a:rPr lang="en-US" sz="2346" spc="117">
                  <a:solidFill>
                    <a:srgbClr val="FEFEFE"/>
                  </a:solidFill>
                  <a:latin typeface="Sanchez"/>
                </a:rPr>
                <a:t>PROBLEMA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34712" y="4101445"/>
            <a:ext cx="5440478" cy="874999"/>
            <a:chOff x="0" y="0"/>
            <a:chExt cx="7253971" cy="1166665"/>
          </a:xfrm>
        </p:grpSpPr>
        <p:sp>
          <p:nvSpPr>
            <p:cNvPr id="15" name="Freeform 15"/>
            <p:cNvSpPr/>
            <p:nvPr/>
          </p:nvSpPr>
          <p:spPr>
            <a:xfrm>
              <a:off x="8536" y="8536"/>
              <a:ext cx="7236975" cy="1149615"/>
            </a:xfrm>
            <a:custGeom>
              <a:avLst/>
              <a:gdLst/>
              <a:ahLst/>
              <a:cxnLst/>
              <a:rect l="l" t="t" r="r" b="b"/>
              <a:pathLst>
                <a:path w="7236975" h="1149615">
                  <a:moveTo>
                    <a:pt x="0" y="114938"/>
                  </a:moveTo>
                  <a:cubicBezTo>
                    <a:pt x="0" y="51458"/>
                    <a:pt x="51458" y="0"/>
                    <a:pt x="114938" y="0"/>
                  </a:cubicBezTo>
                  <a:lnTo>
                    <a:pt x="7122038" y="0"/>
                  </a:lnTo>
                  <a:cubicBezTo>
                    <a:pt x="7185518" y="0"/>
                    <a:pt x="7236975" y="51458"/>
                    <a:pt x="7236975" y="114938"/>
                  </a:cubicBezTo>
                  <a:lnTo>
                    <a:pt x="7236975" y="1034678"/>
                  </a:lnTo>
                  <a:cubicBezTo>
                    <a:pt x="7236975" y="1098158"/>
                    <a:pt x="7185518" y="1149616"/>
                    <a:pt x="7122038" y="1149616"/>
                  </a:cubicBezTo>
                  <a:lnTo>
                    <a:pt x="114938" y="1149616"/>
                  </a:lnTo>
                  <a:cubicBezTo>
                    <a:pt x="51458" y="1149616"/>
                    <a:pt x="0" y="1098158"/>
                    <a:pt x="0" y="1034678"/>
                  </a:cubicBezTo>
                  <a:lnTo>
                    <a:pt x="0" y="114938"/>
                  </a:lnTo>
                  <a:close/>
                </a:path>
              </a:pathLst>
            </a:custGeom>
            <a:solidFill>
              <a:srgbClr val="D4A9A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7254052" cy="1166689"/>
            </a:xfrm>
            <a:custGeom>
              <a:avLst/>
              <a:gdLst/>
              <a:ahLst/>
              <a:cxnLst/>
              <a:rect l="l" t="t" r="r" b="b"/>
              <a:pathLst>
                <a:path w="7254052" h="1166689">
                  <a:moveTo>
                    <a:pt x="0" y="123474"/>
                  </a:moveTo>
                  <a:cubicBezTo>
                    <a:pt x="0" y="55305"/>
                    <a:pt x="55305" y="0"/>
                    <a:pt x="123474" y="0"/>
                  </a:cubicBezTo>
                  <a:lnTo>
                    <a:pt x="123474" y="8536"/>
                  </a:lnTo>
                  <a:lnTo>
                    <a:pt x="123474" y="0"/>
                  </a:lnTo>
                  <a:lnTo>
                    <a:pt x="7130574" y="0"/>
                  </a:lnTo>
                  <a:lnTo>
                    <a:pt x="7130574" y="8536"/>
                  </a:lnTo>
                  <a:lnTo>
                    <a:pt x="7130574" y="0"/>
                  </a:lnTo>
                  <a:cubicBezTo>
                    <a:pt x="7198743" y="0"/>
                    <a:pt x="7254052" y="55305"/>
                    <a:pt x="7254052" y="123474"/>
                  </a:cubicBezTo>
                  <a:lnTo>
                    <a:pt x="7245511" y="123474"/>
                  </a:lnTo>
                  <a:lnTo>
                    <a:pt x="7254052" y="123474"/>
                  </a:lnTo>
                  <a:lnTo>
                    <a:pt x="7254052" y="1043214"/>
                  </a:lnTo>
                  <a:lnTo>
                    <a:pt x="7245511" y="1043214"/>
                  </a:lnTo>
                  <a:lnTo>
                    <a:pt x="7254052" y="1043214"/>
                  </a:lnTo>
                  <a:cubicBezTo>
                    <a:pt x="7254052" y="1111383"/>
                    <a:pt x="7198743" y="1166689"/>
                    <a:pt x="7130574" y="1166689"/>
                  </a:cubicBezTo>
                  <a:lnTo>
                    <a:pt x="7130574" y="1158152"/>
                  </a:lnTo>
                  <a:lnTo>
                    <a:pt x="7130574" y="1166689"/>
                  </a:lnTo>
                  <a:lnTo>
                    <a:pt x="123474" y="1166689"/>
                  </a:lnTo>
                  <a:lnTo>
                    <a:pt x="123474" y="1158152"/>
                  </a:lnTo>
                  <a:lnTo>
                    <a:pt x="123474" y="1166689"/>
                  </a:lnTo>
                  <a:cubicBezTo>
                    <a:pt x="55305" y="1166689"/>
                    <a:pt x="0" y="1111383"/>
                    <a:pt x="0" y="1043214"/>
                  </a:cubicBezTo>
                  <a:lnTo>
                    <a:pt x="8536" y="1043214"/>
                  </a:lnTo>
                  <a:lnTo>
                    <a:pt x="0" y="1043214"/>
                  </a:lnTo>
                  <a:lnTo>
                    <a:pt x="0" y="123474"/>
                  </a:lnTo>
                  <a:lnTo>
                    <a:pt x="8536" y="123474"/>
                  </a:lnTo>
                  <a:lnTo>
                    <a:pt x="0" y="123474"/>
                  </a:lnTo>
                  <a:moveTo>
                    <a:pt x="16952" y="123474"/>
                  </a:moveTo>
                  <a:lnTo>
                    <a:pt x="16952" y="1043214"/>
                  </a:lnTo>
                  <a:cubicBezTo>
                    <a:pt x="16952" y="1102005"/>
                    <a:pt x="64682" y="1149736"/>
                    <a:pt x="123474" y="1149736"/>
                  </a:cubicBezTo>
                  <a:lnTo>
                    <a:pt x="7130574" y="1149736"/>
                  </a:lnTo>
                  <a:cubicBezTo>
                    <a:pt x="7189365" y="1149736"/>
                    <a:pt x="7237095" y="1102005"/>
                    <a:pt x="7237095" y="1043214"/>
                  </a:cubicBezTo>
                  <a:lnTo>
                    <a:pt x="7237095" y="123474"/>
                  </a:lnTo>
                  <a:cubicBezTo>
                    <a:pt x="7237095" y="64682"/>
                    <a:pt x="7189365" y="16952"/>
                    <a:pt x="7130574" y="16952"/>
                  </a:cubicBezTo>
                  <a:lnTo>
                    <a:pt x="123474" y="16952"/>
                  </a:lnTo>
                  <a:cubicBezTo>
                    <a:pt x="64682" y="16952"/>
                    <a:pt x="16952" y="64682"/>
                    <a:pt x="16952" y="1234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575"/>
              <a:ext cx="7662592" cy="1203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34"/>
                </a:lnSpc>
              </a:pPr>
              <a:r>
                <a:rPr lang="pl-PL" sz="2346" spc="117" dirty="0">
                  <a:solidFill>
                    <a:srgbClr val="FEFEFE"/>
                  </a:solidFill>
                  <a:latin typeface="Sanchez"/>
                </a:rPr>
                <a:t>TENTATIVO FALLITO DI RISOLVERE IL PROBLEMA</a:t>
              </a:r>
              <a:endParaRPr lang="en-US" sz="2346" spc="117" dirty="0">
                <a:solidFill>
                  <a:srgbClr val="FEFEFE"/>
                </a:solidFill>
                <a:latin typeface="Sanchez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40040" y="5083319"/>
            <a:ext cx="5440478" cy="874999"/>
            <a:chOff x="0" y="0"/>
            <a:chExt cx="7253971" cy="1166665"/>
          </a:xfrm>
        </p:grpSpPr>
        <p:sp>
          <p:nvSpPr>
            <p:cNvPr id="19" name="Freeform 19"/>
            <p:cNvSpPr/>
            <p:nvPr/>
          </p:nvSpPr>
          <p:spPr>
            <a:xfrm>
              <a:off x="8536" y="8536"/>
              <a:ext cx="7236975" cy="1149615"/>
            </a:xfrm>
            <a:custGeom>
              <a:avLst/>
              <a:gdLst/>
              <a:ahLst/>
              <a:cxnLst/>
              <a:rect l="l" t="t" r="r" b="b"/>
              <a:pathLst>
                <a:path w="7236975" h="1149615">
                  <a:moveTo>
                    <a:pt x="0" y="114938"/>
                  </a:moveTo>
                  <a:cubicBezTo>
                    <a:pt x="0" y="51458"/>
                    <a:pt x="51458" y="0"/>
                    <a:pt x="114938" y="0"/>
                  </a:cubicBezTo>
                  <a:lnTo>
                    <a:pt x="7122038" y="0"/>
                  </a:lnTo>
                  <a:cubicBezTo>
                    <a:pt x="7185518" y="0"/>
                    <a:pt x="7236975" y="51458"/>
                    <a:pt x="7236975" y="114938"/>
                  </a:cubicBezTo>
                  <a:lnTo>
                    <a:pt x="7236975" y="1034678"/>
                  </a:lnTo>
                  <a:cubicBezTo>
                    <a:pt x="7236975" y="1098158"/>
                    <a:pt x="7185518" y="1149616"/>
                    <a:pt x="7122038" y="1149616"/>
                  </a:cubicBezTo>
                  <a:lnTo>
                    <a:pt x="114938" y="1149616"/>
                  </a:lnTo>
                  <a:cubicBezTo>
                    <a:pt x="51458" y="1149616"/>
                    <a:pt x="0" y="1098158"/>
                    <a:pt x="0" y="1034678"/>
                  </a:cubicBezTo>
                  <a:lnTo>
                    <a:pt x="0" y="114938"/>
                  </a:lnTo>
                  <a:close/>
                </a:path>
              </a:pathLst>
            </a:cu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7254052" cy="1166689"/>
            </a:xfrm>
            <a:custGeom>
              <a:avLst/>
              <a:gdLst/>
              <a:ahLst/>
              <a:cxnLst/>
              <a:rect l="l" t="t" r="r" b="b"/>
              <a:pathLst>
                <a:path w="7254052" h="1166689">
                  <a:moveTo>
                    <a:pt x="0" y="123474"/>
                  </a:moveTo>
                  <a:cubicBezTo>
                    <a:pt x="0" y="55305"/>
                    <a:pt x="55305" y="0"/>
                    <a:pt x="123474" y="0"/>
                  </a:cubicBezTo>
                  <a:lnTo>
                    <a:pt x="123474" y="8536"/>
                  </a:lnTo>
                  <a:lnTo>
                    <a:pt x="123474" y="0"/>
                  </a:lnTo>
                  <a:lnTo>
                    <a:pt x="7130574" y="0"/>
                  </a:lnTo>
                  <a:lnTo>
                    <a:pt x="7130574" y="8536"/>
                  </a:lnTo>
                  <a:lnTo>
                    <a:pt x="7130574" y="0"/>
                  </a:lnTo>
                  <a:cubicBezTo>
                    <a:pt x="7198743" y="0"/>
                    <a:pt x="7254052" y="55305"/>
                    <a:pt x="7254052" y="123474"/>
                  </a:cubicBezTo>
                  <a:lnTo>
                    <a:pt x="7245511" y="123474"/>
                  </a:lnTo>
                  <a:lnTo>
                    <a:pt x="7254052" y="123474"/>
                  </a:lnTo>
                  <a:lnTo>
                    <a:pt x="7254052" y="1043214"/>
                  </a:lnTo>
                  <a:lnTo>
                    <a:pt x="7245511" y="1043214"/>
                  </a:lnTo>
                  <a:lnTo>
                    <a:pt x="7254052" y="1043214"/>
                  </a:lnTo>
                  <a:cubicBezTo>
                    <a:pt x="7254052" y="1111383"/>
                    <a:pt x="7198743" y="1166689"/>
                    <a:pt x="7130574" y="1166689"/>
                  </a:cubicBezTo>
                  <a:lnTo>
                    <a:pt x="7130574" y="1158152"/>
                  </a:lnTo>
                  <a:lnTo>
                    <a:pt x="7130574" y="1166689"/>
                  </a:lnTo>
                  <a:lnTo>
                    <a:pt x="123474" y="1166689"/>
                  </a:lnTo>
                  <a:lnTo>
                    <a:pt x="123474" y="1158152"/>
                  </a:lnTo>
                  <a:lnTo>
                    <a:pt x="123474" y="1166689"/>
                  </a:lnTo>
                  <a:cubicBezTo>
                    <a:pt x="55305" y="1166689"/>
                    <a:pt x="0" y="1111383"/>
                    <a:pt x="0" y="1043214"/>
                  </a:cubicBezTo>
                  <a:lnTo>
                    <a:pt x="8536" y="1043214"/>
                  </a:lnTo>
                  <a:lnTo>
                    <a:pt x="0" y="1043214"/>
                  </a:lnTo>
                  <a:lnTo>
                    <a:pt x="0" y="123474"/>
                  </a:lnTo>
                  <a:lnTo>
                    <a:pt x="8536" y="123474"/>
                  </a:lnTo>
                  <a:lnTo>
                    <a:pt x="0" y="123474"/>
                  </a:lnTo>
                  <a:moveTo>
                    <a:pt x="16952" y="123474"/>
                  </a:moveTo>
                  <a:lnTo>
                    <a:pt x="16952" y="1043214"/>
                  </a:lnTo>
                  <a:cubicBezTo>
                    <a:pt x="16952" y="1102005"/>
                    <a:pt x="64682" y="1149736"/>
                    <a:pt x="123474" y="1149736"/>
                  </a:cubicBezTo>
                  <a:lnTo>
                    <a:pt x="7130574" y="1149736"/>
                  </a:lnTo>
                  <a:cubicBezTo>
                    <a:pt x="7189365" y="1149736"/>
                    <a:pt x="7237095" y="1102005"/>
                    <a:pt x="7237095" y="1043214"/>
                  </a:cubicBezTo>
                  <a:lnTo>
                    <a:pt x="7237095" y="123474"/>
                  </a:lnTo>
                  <a:cubicBezTo>
                    <a:pt x="7237095" y="64682"/>
                    <a:pt x="7189365" y="16952"/>
                    <a:pt x="7130574" y="16952"/>
                  </a:cubicBezTo>
                  <a:lnTo>
                    <a:pt x="123474" y="16952"/>
                  </a:lnTo>
                  <a:cubicBezTo>
                    <a:pt x="64682" y="16952"/>
                    <a:pt x="16952" y="64682"/>
                    <a:pt x="16952" y="1234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8575"/>
              <a:ext cx="7662592" cy="1203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34"/>
                </a:lnSpc>
              </a:pPr>
              <a:r>
                <a:rPr lang="pl-PL" sz="2346" spc="117" dirty="0">
                  <a:solidFill>
                    <a:srgbClr val="FEFEFE"/>
                  </a:solidFill>
                  <a:latin typeface="Sanchez"/>
                </a:rPr>
                <a:t>RISOLVERE IL PROBLEMA</a:t>
              </a:r>
              <a:endParaRPr lang="en-US" sz="2346" spc="117" dirty="0">
                <a:solidFill>
                  <a:srgbClr val="FEFEFE"/>
                </a:solidFill>
                <a:latin typeface="Sanchez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045368" y="6065557"/>
            <a:ext cx="5440478" cy="874999"/>
            <a:chOff x="0" y="0"/>
            <a:chExt cx="7253971" cy="1166665"/>
          </a:xfrm>
        </p:grpSpPr>
        <p:sp>
          <p:nvSpPr>
            <p:cNvPr id="23" name="Freeform 23"/>
            <p:cNvSpPr/>
            <p:nvPr/>
          </p:nvSpPr>
          <p:spPr>
            <a:xfrm>
              <a:off x="8536" y="8536"/>
              <a:ext cx="7236975" cy="1149615"/>
            </a:xfrm>
            <a:custGeom>
              <a:avLst/>
              <a:gdLst/>
              <a:ahLst/>
              <a:cxnLst/>
              <a:rect l="l" t="t" r="r" b="b"/>
              <a:pathLst>
                <a:path w="7236975" h="1149615">
                  <a:moveTo>
                    <a:pt x="0" y="114938"/>
                  </a:moveTo>
                  <a:cubicBezTo>
                    <a:pt x="0" y="51458"/>
                    <a:pt x="51458" y="0"/>
                    <a:pt x="114938" y="0"/>
                  </a:cubicBezTo>
                  <a:lnTo>
                    <a:pt x="7122038" y="0"/>
                  </a:lnTo>
                  <a:cubicBezTo>
                    <a:pt x="7185518" y="0"/>
                    <a:pt x="7236975" y="51458"/>
                    <a:pt x="7236975" y="114938"/>
                  </a:cubicBezTo>
                  <a:lnTo>
                    <a:pt x="7236975" y="1034678"/>
                  </a:lnTo>
                  <a:cubicBezTo>
                    <a:pt x="7236975" y="1098158"/>
                    <a:pt x="7185518" y="1149616"/>
                    <a:pt x="7122038" y="1149616"/>
                  </a:cubicBezTo>
                  <a:lnTo>
                    <a:pt x="114938" y="1149616"/>
                  </a:lnTo>
                  <a:cubicBezTo>
                    <a:pt x="51458" y="1149616"/>
                    <a:pt x="0" y="1098158"/>
                    <a:pt x="0" y="1034678"/>
                  </a:cubicBezTo>
                  <a:lnTo>
                    <a:pt x="0" y="114938"/>
                  </a:lnTo>
                  <a:close/>
                </a:path>
              </a:pathLst>
            </a:custGeom>
            <a:solidFill>
              <a:srgbClr val="AD8C9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7254052" cy="1166689"/>
            </a:xfrm>
            <a:custGeom>
              <a:avLst/>
              <a:gdLst/>
              <a:ahLst/>
              <a:cxnLst/>
              <a:rect l="l" t="t" r="r" b="b"/>
              <a:pathLst>
                <a:path w="7254052" h="1166689">
                  <a:moveTo>
                    <a:pt x="0" y="123474"/>
                  </a:moveTo>
                  <a:cubicBezTo>
                    <a:pt x="0" y="55305"/>
                    <a:pt x="55305" y="0"/>
                    <a:pt x="123474" y="0"/>
                  </a:cubicBezTo>
                  <a:lnTo>
                    <a:pt x="123474" y="8536"/>
                  </a:lnTo>
                  <a:lnTo>
                    <a:pt x="123474" y="0"/>
                  </a:lnTo>
                  <a:lnTo>
                    <a:pt x="7130574" y="0"/>
                  </a:lnTo>
                  <a:lnTo>
                    <a:pt x="7130574" y="8536"/>
                  </a:lnTo>
                  <a:lnTo>
                    <a:pt x="7130574" y="0"/>
                  </a:lnTo>
                  <a:cubicBezTo>
                    <a:pt x="7198743" y="0"/>
                    <a:pt x="7254052" y="55305"/>
                    <a:pt x="7254052" y="123474"/>
                  </a:cubicBezTo>
                  <a:lnTo>
                    <a:pt x="7245511" y="123474"/>
                  </a:lnTo>
                  <a:lnTo>
                    <a:pt x="7254052" y="123474"/>
                  </a:lnTo>
                  <a:lnTo>
                    <a:pt x="7254052" y="1043214"/>
                  </a:lnTo>
                  <a:lnTo>
                    <a:pt x="7245511" y="1043214"/>
                  </a:lnTo>
                  <a:lnTo>
                    <a:pt x="7254052" y="1043214"/>
                  </a:lnTo>
                  <a:cubicBezTo>
                    <a:pt x="7254052" y="1111383"/>
                    <a:pt x="7198743" y="1166689"/>
                    <a:pt x="7130574" y="1166689"/>
                  </a:cubicBezTo>
                  <a:lnTo>
                    <a:pt x="7130574" y="1158152"/>
                  </a:lnTo>
                  <a:lnTo>
                    <a:pt x="7130574" y="1166689"/>
                  </a:lnTo>
                  <a:lnTo>
                    <a:pt x="123474" y="1166689"/>
                  </a:lnTo>
                  <a:lnTo>
                    <a:pt x="123474" y="1158152"/>
                  </a:lnTo>
                  <a:lnTo>
                    <a:pt x="123474" y="1166689"/>
                  </a:lnTo>
                  <a:cubicBezTo>
                    <a:pt x="55305" y="1166689"/>
                    <a:pt x="0" y="1111383"/>
                    <a:pt x="0" y="1043214"/>
                  </a:cubicBezTo>
                  <a:lnTo>
                    <a:pt x="8536" y="1043214"/>
                  </a:lnTo>
                  <a:lnTo>
                    <a:pt x="0" y="1043214"/>
                  </a:lnTo>
                  <a:lnTo>
                    <a:pt x="0" y="123474"/>
                  </a:lnTo>
                  <a:lnTo>
                    <a:pt x="8536" y="123474"/>
                  </a:lnTo>
                  <a:lnTo>
                    <a:pt x="0" y="123474"/>
                  </a:lnTo>
                  <a:moveTo>
                    <a:pt x="16952" y="123474"/>
                  </a:moveTo>
                  <a:lnTo>
                    <a:pt x="16952" y="1043214"/>
                  </a:lnTo>
                  <a:cubicBezTo>
                    <a:pt x="16952" y="1102005"/>
                    <a:pt x="64682" y="1149736"/>
                    <a:pt x="123474" y="1149736"/>
                  </a:cubicBezTo>
                  <a:lnTo>
                    <a:pt x="7130574" y="1149736"/>
                  </a:lnTo>
                  <a:cubicBezTo>
                    <a:pt x="7189365" y="1149736"/>
                    <a:pt x="7237095" y="1102005"/>
                    <a:pt x="7237095" y="1043214"/>
                  </a:cubicBezTo>
                  <a:lnTo>
                    <a:pt x="7237095" y="123474"/>
                  </a:lnTo>
                  <a:cubicBezTo>
                    <a:pt x="7237095" y="64682"/>
                    <a:pt x="7189365" y="16952"/>
                    <a:pt x="7130574" y="16952"/>
                  </a:cubicBezTo>
                  <a:lnTo>
                    <a:pt x="123474" y="16952"/>
                  </a:lnTo>
                  <a:cubicBezTo>
                    <a:pt x="64682" y="16952"/>
                    <a:pt x="16952" y="64682"/>
                    <a:pt x="16952" y="12347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8575"/>
              <a:ext cx="7662592" cy="1203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534"/>
                </a:lnSpc>
              </a:pPr>
              <a:r>
                <a:rPr lang="en-US" sz="2346" spc="117" dirty="0">
                  <a:solidFill>
                    <a:srgbClr val="FEFEFE"/>
                  </a:solidFill>
                  <a:latin typeface="Sanchez"/>
                </a:rPr>
                <a:t>CONCLUSIONE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6291624" y="2767317"/>
            <a:ext cx="573275" cy="573275"/>
          </a:xfrm>
          <a:custGeom>
            <a:avLst/>
            <a:gdLst/>
            <a:ahLst/>
            <a:cxnLst/>
            <a:rect l="l" t="t" r="r" b="b"/>
            <a:pathLst>
              <a:path w="573275" h="573275">
                <a:moveTo>
                  <a:pt x="0" y="0"/>
                </a:moveTo>
                <a:lnTo>
                  <a:pt x="573275" y="0"/>
                </a:lnTo>
                <a:lnTo>
                  <a:pt x="573275" y="573275"/>
                </a:lnTo>
                <a:lnTo>
                  <a:pt x="0" y="57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6696952" y="3749191"/>
            <a:ext cx="573275" cy="573275"/>
          </a:xfrm>
          <a:custGeom>
            <a:avLst/>
            <a:gdLst/>
            <a:ahLst/>
            <a:cxnLst/>
            <a:rect l="l" t="t" r="r" b="b"/>
            <a:pathLst>
              <a:path w="573275" h="573275">
                <a:moveTo>
                  <a:pt x="0" y="0"/>
                </a:moveTo>
                <a:lnTo>
                  <a:pt x="573275" y="0"/>
                </a:lnTo>
                <a:lnTo>
                  <a:pt x="573275" y="573275"/>
                </a:lnTo>
                <a:lnTo>
                  <a:pt x="0" y="57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7102279" y="4716888"/>
            <a:ext cx="573275" cy="573275"/>
          </a:xfrm>
          <a:custGeom>
            <a:avLst/>
            <a:gdLst/>
            <a:ahLst/>
            <a:cxnLst/>
            <a:rect l="l" t="t" r="r" b="b"/>
            <a:pathLst>
              <a:path w="573275" h="573275">
                <a:moveTo>
                  <a:pt x="0" y="0"/>
                </a:moveTo>
                <a:lnTo>
                  <a:pt x="573275" y="0"/>
                </a:lnTo>
                <a:lnTo>
                  <a:pt x="573275" y="573275"/>
                </a:lnTo>
                <a:lnTo>
                  <a:pt x="0" y="57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7507607" y="5708578"/>
            <a:ext cx="573275" cy="573275"/>
          </a:xfrm>
          <a:custGeom>
            <a:avLst/>
            <a:gdLst/>
            <a:ahLst/>
            <a:cxnLst/>
            <a:rect l="l" t="t" r="r" b="b"/>
            <a:pathLst>
              <a:path w="573275" h="573275">
                <a:moveTo>
                  <a:pt x="0" y="0"/>
                </a:moveTo>
                <a:lnTo>
                  <a:pt x="573275" y="0"/>
                </a:lnTo>
                <a:lnTo>
                  <a:pt x="573275" y="573275"/>
                </a:lnTo>
                <a:lnTo>
                  <a:pt x="0" y="5732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TextBox 30"/>
          <p:cNvSpPr txBox="1"/>
          <p:nvPr/>
        </p:nvSpPr>
        <p:spPr>
          <a:xfrm>
            <a:off x="2720280" y="1365807"/>
            <a:ext cx="4955274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1"/>
              </a:lnSpc>
            </a:pPr>
            <a:r>
              <a:rPr lang="pl-PL" sz="2501" spc="125" dirty="0">
                <a:solidFill>
                  <a:srgbClr val="FFFFFF"/>
                </a:solidFill>
                <a:latin typeface="Sanchez"/>
              </a:rPr>
              <a:t>PIANO STORICO N. </a:t>
            </a:r>
            <a:r>
              <a:rPr lang="en-US" sz="2501" spc="125" dirty="0">
                <a:solidFill>
                  <a:srgbClr val="FFFFFF"/>
                </a:solidFill>
                <a:latin typeface="Sanchez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5715" y="423703"/>
            <a:ext cx="3716467" cy="847721"/>
          </a:xfrm>
          <a:custGeom>
            <a:avLst/>
            <a:gdLst/>
            <a:ahLst/>
            <a:cxnLst/>
            <a:rect l="l" t="t" r="r" b="b"/>
            <a:pathLst>
              <a:path w="3716467" h="847721">
                <a:moveTo>
                  <a:pt x="0" y="0"/>
                </a:moveTo>
                <a:lnTo>
                  <a:pt x="3716467" y="0"/>
                </a:lnTo>
                <a:lnTo>
                  <a:pt x="3716467" y="847721"/>
                </a:lnTo>
                <a:lnTo>
                  <a:pt x="0" y="84772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865715" y="1577034"/>
            <a:ext cx="8059053" cy="5354255"/>
            <a:chOff x="0" y="0"/>
            <a:chExt cx="2984834" cy="19830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84834" cy="1983058"/>
            </a:xfrm>
            <a:custGeom>
              <a:avLst/>
              <a:gdLst/>
              <a:ahLst/>
              <a:cxnLst/>
              <a:rect l="l" t="t" r="r" b="b"/>
              <a:pathLst>
                <a:path w="2984834" h="1983058">
                  <a:moveTo>
                    <a:pt x="0" y="0"/>
                  </a:moveTo>
                  <a:lnTo>
                    <a:pt x="2984834" y="0"/>
                  </a:lnTo>
                  <a:lnTo>
                    <a:pt x="2984834" y="1983058"/>
                  </a:lnTo>
                  <a:lnTo>
                    <a:pt x="0" y="198305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46418" y="2168401"/>
            <a:ext cx="6497647" cy="3817439"/>
            <a:chOff x="0" y="0"/>
            <a:chExt cx="2406536" cy="14138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6536" cy="1413866"/>
            </a:xfrm>
            <a:custGeom>
              <a:avLst/>
              <a:gdLst/>
              <a:ahLst/>
              <a:cxnLst/>
              <a:rect l="l" t="t" r="r" b="b"/>
              <a:pathLst>
                <a:path w="2406536" h="1413866">
                  <a:moveTo>
                    <a:pt x="0" y="0"/>
                  </a:moveTo>
                  <a:lnTo>
                    <a:pt x="2406536" y="0"/>
                  </a:lnTo>
                  <a:lnTo>
                    <a:pt x="2406536" y="1413866"/>
                  </a:lnTo>
                  <a:lnTo>
                    <a:pt x="0" y="141386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247909" y="2717354"/>
            <a:ext cx="3257781" cy="2926080"/>
          </a:xfrm>
          <a:custGeom>
            <a:avLst/>
            <a:gdLst/>
            <a:ahLst/>
            <a:cxnLst/>
            <a:rect l="l" t="t" r="r" b="b"/>
            <a:pathLst>
              <a:path w="3257781" h="2926080">
                <a:moveTo>
                  <a:pt x="0" y="0"/>
                </a:moveTo>
                <a:lnTo>
                  <a:pt x="3257782" y="0"/>
                </a:lnTo>
                <a:lnTo>
                  <a:pt x="3257782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646418" y="5985840"/>
            <a:ext cx="649764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</a:pPr>
            <a:r>
              <a:rPr lang="pl-PL" sz="2419" u="sng" spc="-97" dirty="0">
                <a:solidFill>
                  <a:srgbClr val="000000"/>
                </a:solidFill>
                <a:latin typeface="Open Sans"/>
              </a:rPr>
              <a:t>Ascolta la storia </a:t>
            </a:r>
            <a:r>
              <a:rPr lang="it-IT" sz="2419" u="sng" spc="-97" dirty="0">
                <a:solidFill>
                  <a:srgbClr val="000000"/>
                </a:solidFill>
                <a:latin typeface="Open Sans"/>
              </a:rPr>
              <a:t>del mio paese d’origine</a:t>
            </a:r>
            <a:endParaRPr lang="en-US" sz="2419" u="sng" spc="-97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586" y="1497641"/>
            <a:ext cx="8591014" cy="5149415"/>
            <a:chOff x="0" y="0"/>
            <a:chExt cx="11454685" cy="686588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595198" cy="2206111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2329888"/>
              <a:ext cx="7595198" cy="2206111"/>
            </a:xfrm>
            <a:prstGeom prst="rect">
              <a:avLst/>
            </a:prstGeom>
            <a:solidFill>
              <a:srgbClr val="D45561"/>
            </a:solidFill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8975" y="0"/>
              <a:ext cx="3735711" cy="453599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659776"/>
              <a:ext cx="3735711" cy="22061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59487" y="4659776"/>
              <a:ext cx="3735711" cy="22061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18975" y="4659776"/>
              <a:ext cx="3735711" cy="220611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51178" y="3842018"/>
            <a:ext cx="5025896" cy="12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1"/>
              </a:lnSpc>
            </a:pPr>
            <a:r>
              <a:rPr lang="pl-PL" sz="2734" spc="136" dirty="0">
                <a:solidFill>
                  <a:srgbClr val="FEFEFE"/>
                </a:solidFill>
                <a:latin typeface="Sanchez"/>
              </a:rPr>
              <a:t>LA MIA PICCOLA PATRIA</a:t>
            </a:r>
            <a:endParaRPr lang="en-US" sz="2734" spc="136" dirty="0">
              <a:solidFill>
                <a:srgbClr val="FEFEFE"/>
              </a:solidFill>
              <a:latin typeface="Sanchez"/>
            </a:endParaRPr>
          </a:p>
          <a:p>
            <a:pPr algn="l">
              <a:lnSpc>
                <a:spcPts val="3281"/>
              </a:lnSpc>
            </a:pPr>
            <a:endParaRPr lang="en-US" sz="2734" spc="136" dirty="0">
              <a:solidFill>
                <a:srgbClr val="FEFEFE"/>
              </a:solidFill>
              <a:latin typeface="Sanchez"/>
            </a:endParaRPr>
          </a:p>
          <a:p>
            <a:pPr algn="l">
              <a:lnSpc>
                <a:spcPts val="3281"/>
              </a:lnSpc>
            </a:pPr>
            <a:endParaRPr lang="en-US" sz="2734" spc="136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19322" y="5701181"/>
            <a:ext cx="2608992" cy="35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1"/>
              </a:lnSpc>
              <a:spcBef>
                <a:spcPct val="0"/>
              </a:spcBef>
            </a:pPr>
            <a:r>
              <a:rPr lang="pl-PL" sz="2409" spc="12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chez"/>
              </a:rPr>
              <a:t>EVENTI</a:t>
            </a:r>
            <a:endParaRPr lang="en-US" sz="2409" spc="12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chez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98660" y="5673187"/>
            <a:ext cx="1944940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pl-PL" sz="2750" spc="137" dirty="0">
                <a:solidFill>
                  <a:srgbClr val="FEFEFE"/>
                </a:solidFill>
                <a:latin typeface="Sanchez"/>
              </a:rPr>
              <a:t>PERSONE</a:t>
            </a:r>
            <a:endParaRPr lang="en-US" sz="2750" spc="137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1178" y="5673187"/>
            <a:ext cx="216731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  <a:spcBef>
                <a:spcPct val="0"/>
              </a:spcBef>
            </a:pPr>
            <a:r>
              <a:rPr lang="pl-PL" sz="2750" spc="137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chez"/>
              </a:rPr>
              <a:t>EMOZION</a:t>
            </a:r>
            <a:r>
              <a:rPr lang="pl-PL" sz="2750" spc="137" dirty="0">
                <a:solidFill>
                  <a:srgbClr val="FEFEFE"/>
                </a:solidFill>
                <a:latin typeface="Sanchez"/>
              </a:rPr>
              <a:t>I</a:t>
            </a:r>
            <a:endParaRPr lang="en-US" sz="2750" spc="137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02817" y="3108504"/>
            <a:ext cx="2801783" cy="345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80"/>
              </a:lnSpc>
              <a:spcBef>
                <a:spcPct val="0"/>
              </a:spcBef>
            </a:pPr>
            <a:r>
              <a:rPr lang="pl-PL" sz="2316" spc="1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chez"/>
              </a:rPr>
              <a:t>ASSOCIAZION</a:t>
            </a:r>
            <a:r>
              <a:rPr lang="pl-PL" sz="2316" spc="115" dirty="0">
                <a:solidFill>
                  <a:srgbClr val="FEFEFE"/>
                </a:solidFill>
                <a:latin typeface="Sanchez"/>
              </a:rPr>
              <a:t>I</a:t>
            </a:r>
            <a:endParaRPr lang="en-US" sz="2316" spc="115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613586" y="334248"/>
            <a:ext cx="3483332" cy="794543"/>
          </a:xfrm>
          <a:custGeom>
            <a:avLst/>
            <a:gdLst/>
            <a:ahLst/>
            <a:cxnLst/>
            <a:rect l="l" t="t" r="r" b="b"/>
            <a:pathLst>
              <a:path w="3483332" h="794543">
                <a:moveTo>
                  <a:pt x="0" y="0"/>
                </a:moveTo>
                <a:lnTo>
                  <a:pt x="3483332" y="0"/>
                </a:lnTo>
                <a:lnTo>
                  <a:pt x="3483332" y="794544"/>
                </a:lnTo>
                <a:lnTo>
                  <a:pt x="0" y="79454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653" y="2734484"/>
            <a:ext cx="9322294" cy="426721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386228" y="2956296"/>
            <a:ext cx="2653556" cy="3832807"/>
            <a:chOff x="0" y="0"/>
            <a:chExt cx="982799" cy="141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799" cy="1419558"/>
            </a:xfrm>
            <a:custGeom>
              <a:avLst/>
              <a:gdLst/>
              <a:ahLst/>
              <a:cxnLst/>
              <a:rect l="l" t="t" r="r" b="b"/>
              <a:pathLst>
                <a:path w="982799" h="1419558">
                  <a:moveTo>
                    <a:pt x="0" y="0"/>
                  </a:moveTo>
                  <a:lnTo>
                    <a:pt x="982799" y="0"/>
                  </a:lnTo>
                  <a:lnTo>
                    <a:pt x="982799" y="1419558"/>
                  </a:lnTo>
                  <a:lnTo>
                    <a:pt x="0" y="141955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4775"/>
              <a:ext cx="95105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36"/>
                </a:lnSpc>
              </a:pPr>
              <a:r>
                <a:rPr lang="pl-PL" sz="3257" spc="162" dirty="0" err="1">
                  <a:solidFill>
                    <a:srgbClr val="FFFFFF"/>
                  </a:solidFill>
                  <a:latin typeface="Sanchez"/>
                </a:rPr>
                <a:t>Inizio</a:t>
              </a:r>
              <a:endParaRPr lang="en-US" sz="3257" spc="162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39810" y="2937854"/>
            <a:ext cx="3018294" cy="3842028"/>
            <a:chOff x="0" y="0"/>
            <a:chExt cx="1117887" cy="14229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7887" cy="1422973"/>
            </a:xfrm>
            <a:custGeom>
              <a:avLst/>
              <a:gdLst/>
              <a:ahLst/>
              <a:cxnLst/>
              <a:rect l="l" t="t" r="r" b="b"/>
              <a:pathLst>
                <a:path w="1117887" h="1422973">
                  <a:moveTo>
                    <a:pt x="0" y="0"/>
                  </a:moveTo>
                  <a:lnTo>
                    <a:pt x="1117887" y="0"/>
                  </a:lnTo>
                  <a:lnTo>
                    <a:pt x="1117887" y="1422973"/>
                  </a:lnTo>
                  <a:lnTo>
                    <a:pt x="0" y="142297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3853" y="2937854"/>
            <a:ext cx="2835256" cy="3823586"/>
            <a:chOff x="0" y="0"/>
            <a:chExt cx="1050095" cy="141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095" cy="1416143"/>
            </a:xfrm>
            <a:custGeom>
              <a:avLst/>
              <a:gdLst/>
              <a:ahLst/>
              <a:cxnLst/>
              <a:rect l="l" t="t" r="r" b="b"/>
              <a:pathLst>
                <a:path w="1050095" h="1416143">
                  <a:moveTo>
                    <a:pt x="0" y="0"/>
                  </a:moveTo>
                  <a:lnTo>
                    <a:pt x="1050095" y="0"/>
                  </a:lnTo>
                  <a:lnTo>
                    <a:pt x="1050095" y="1416143"/>
                  </a:lnTo>
                  <a:lnTo>
                    <a:pt x="0" y="14161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r>
                <a:rPr lang="pl-PL" sz="1557" spc="77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1557" spc="77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1557" spc="77" dirty="0">
                <a:solidFill>
                  <a:srgbClr val="FFFFFF"/>
                </a:solidFill>
                <a:latin typeface="Sanchez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39478" y="1128583"/>
            <a:ext cx="6618956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endParaRPr lang="pl-PL" dirty="0"/>
          </a:p>
          <a:p>
            <a:pPr algn="ctr">
              <a:lnSpc>
                <a:spcPts val="1910"/>
              </a:lnSpc>
            </a:pP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CREARE LA PROPRIA STORIA </a:t>
            </a:r>
            <a:r>
              <a:rPr lang="it-IT" sz="1364" spc="204" dirty="0">
                <a:solidFill>
                  <a:srgbClr val="F8FBFD"/>
                </a:solidFill>
                <a:latin typeface="Merriweather Bold"/>
              </a:rPr>
              <a:t>SUL PROPRIO PAESE D’ORIGINE</a:t>
            </a:r>
            <a:r>
              <a:rPr lang="pl-PL" sz="1364" spc="204" dirty="0">
                <a:solidFill>
                  <a:srgbClr val="F8FBFD"/>
                </a:solidFill>
                <a:latin typeface="Merriweather Bold"/>
              </a:rPr>
              <a:t> </a:t>
            </a: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UTILIZZANDO IL METODO DELLA NARRAZIONE</a:t>
            </a:r>
            <a:endParaRPr lang="pl-PL" sz="1364" spc="204" dirty="0">
              <a:solidFill>
                <a:srgbClr val="F8FBFD"/>
              </a:solidFill>
              <a:latin typeface="Merriweather Bold"/>
            </a:endParaRPr>
          </a:p>
          <a:p>
            <a:pPr algn="ctr">
              <a:lnSpc>
                <a:spcPts val="1910"/>
              </a:lnSpc>
            </a:pPr>
            <a:endParaRPr lang="pl-PL" sz="1364" spc="204" dirty="0">
              <a:solidFill>
                <a:srgbClr val="F8FBFD"/>
              </a:solidFill>
              <a:latin typeface="Merriweather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0" y="271593"/>
            <a:ext cx="9753600" cy="904615"/>
            <a:chOff x="0" y="0"/>
            <a:chExt cx="3612444" cy="335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7297" y="447598"/>
            <a:ext cx="2366976" cy="539904"/>
          </a:xfrm>
          <a:custGeom>
            <a:avLst/>
            <a:gdLst/>
            <a:ahLst/>
            <a:cxnLst/>
            <a:rect l="l" t="t" r="r" b="b"/>
            <a:pathLst>
              <a:path w="2366976" h="539904">
                <a:moveTo>
                  <a:pt x="0" y="0"/>
                </a:moveTo>
                <a:lnTo>
                  <a:pt x="2366976" y="0"/>
                </a:lnTo>
                <a:lnTo>
                  <a:pt x="2366976" y="539904"/>
                </a:lnTo>
                <a:lnTo>
                  <a:pt x="0" y="53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180199" y="487953"/>
            <a:ext cx="6527770" cy="49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pl-PL" sz="2923" spc="438" dirty="0">
                <a:solidFill>
                  <a:srgbClr val="545454"/>
                </a:solidFill>
                <a:latin typeface="Merriweather Bold"/>
              </a:rPr>
              <a:t>FOGLIO DI LAVORO </a:t>
            </a:r>
            <a:r>
              <a:rPr lang="en-US" sz="2923" spc="438" dirty="0">
                <a:solidFill>
                  <a:srgbClr val="545454"/>
                </a:solidFill>
                <a:latin typeface="Merriweather Bold"/>
              </a:rPr>
              <a:t>1/5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26921" y="3270056"/>
            <a:ext cx="2844072" cy="322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5"/>
              </a:lnSpc>
            </a:pPr>
            <a:r>
              <a:rPr lang="en-US" sz="1646" spc="82" dirty="0">
                <a:solidFill>
                  <a:srgbClr val="FEFEFE"/>
                </a:solidFill>
                <a:latin typeface="Sanchez"/>
              </a:rPr>
              <a:t>Presentate la </a:t>
            </a:r>
            <a:r>
              <a:rPr lang="en-US" sz="1646" spc="82" dirty="0" err="1">
                <a:solidFill>
                  <a:srgbClr val="FEFEFE"/>
                </a:solidFill>
                <a:latin typeface="Sanchez"/>
              </a:rPr>
              <a:t>vostra</a:t>
            </a:r>
            <a:r>
              <a:rPr lang="en-US" sz="1646" spc="82" dirty="0">
                <a:solidFill>
                  <a:srgbClr val="FEFEFE"/>
                </a:solidFill>
                <a:latin typeface="Sanchez"/>
              </a:rPr>
              <a:t> terra </a:t>
            </a:r>
            <a:r>
              <a:rPr lang="en-US" sz="1646" spc="82" dirty="0" err="1">
                <a:solidFill>
                  <a:srgbClr val="FEFEFE"/>
                </a:solidFill>
                <a:latin typeface="Sanchez"/>
              </a:rPr>
              <a:t>d’origine</a:t>
            </a:r>
            <a:r>
              <a:rPr lang="en-US" sz="1646" spc="82" dirty="0">
                <a:solidFill>
                  <a:srgbClr val="FEFEFE"/>
                </a:solidFill>
                <a:latin typeface="Sanchez"/>
              </a:rPr>
              <a:t>, il protagonista e il contesto, descrivendo perché è importante nella vostra storia. Ricordate che a questo punto dovete già sapere come finirà la storia e cosa volete dire al vostro pubblico.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653" y="2734484"/>
            <a:ext cx="9322294" cy="426721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386228" y="2956296"/>
            <a:ext cx="2653556" cy="3832807"/>
            <a:chOff x="0" y="0"/>
            <a:chExt cx="982799" cy="141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799" cy="1419558"/>
            </a:xfrm>
            <a:custGeom>
              <a:avLst/>
              <a:gdLst/>
              <a:ahLst/>
              <a:cxnLst/>
              <a:rect l="l" t="t" r="r" b="b"/>
              <a:pathLst>
                <a:path w="982799" h="1419558">
                  <a:moveTo>
                    <a:pt x="0" y="0"/>
                  </a:moveTo>
                  <a:lnTo>
                    <a:pt x="982799" y="0"/>
                  </a:lnTo>
                  <a:lnTo>
                    <a:pt x="982799" y="1419558"/>
                  </a:lnTo>
                  <a:lnTo>
                    <a:pt x="0" y="141955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857" spc="142">
                  <a:solidFill>
                    <a:srgbClr val="FFFFFF"/>
                  </a:solidFill>
                  <a:latin typeface="Sanchez"/>
                </a:rPr>
                <a:t>Problema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39810" y="2937854"/>
            <a:ext cx="3018294" cy="3842028"/>
            <a:chOff x="0" y="0"/>
            <a:chExt cx="1117887" cy="14229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7887" cy="1422973"/>
            </a:xfrm>
            <a:custGeom>
              <a:avLst/>
              <a:gdLst/>
              <a:ahLst/>
              <a:cxnLst/>
              <a:rect l="l" t="t" r="r" b="b"/>
              <a:pathLst>
                <a:path w="1117887" h="1422973">
                  <a:moveTo>
                    <a:pt x="0" y="0"/>
                  </a:moveTo>
                  <a:lnTo>
                    <a:pt x="1117887" y="0"/>
                  </a:lnTo>
                  <a:lnTo>
                    <a:pt x="1117887" y="1422973"/>
                  </a:lnTo>
                  <a:lnTo>
                    <a:pt x="0" y="142297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3853" y="2937854"/>
            <a:ext cx="2835256" cy="3823586"/>
            <a:chOff x="0" y="0"/>
            <a:chExt cx="1050095" cy="141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095" cy="1416143"/>
            </a:xfrm>
            <a:custGeom>
              <a:avLst/>
              <a:gdLst/>
              <a:ahLst/>
              <a:cxnLst/>
              <a:rect l="l" t="t" r="r" b="b"/>
              <a:pathLst>
                <a:path w="1050095" h="1416143">
                  <a:moveTo>
                    <a:pt x="0" y="0"/>
                  </a:moveTo>
                  <a:lnTo>
                    <a:pt x="1050095" y="0"/>
                  </a:lnTo>
                  <a:lnTo>
                    <a:pt x="1050095" y="1416143"/>
                  </a:lnTo>
                  <a:lnTo>
                    <a:pt x="0" y="14161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r>
                <a:rPr lang="pl-PL" sz="1557" spc="77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1557" spc="77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1557" spc="77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271593"/>
            <a:ext cx="9753600" cy="904615"/>
            <a:chOff x="0" y="0"/>
            <a:chExt cx="3612444" cy="335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7297" y="447598"/>
            <a:ext cx="2366976" cy="539904"/>
          </a:xfrm>
          <a:custGeom>
            <a:avLst/>
            <a:gdLst/>
            <a:ahLst/>
            <a:cxnLst/>
            <a:rect l="l" t="t" r="r" b="b"/>
            <a:pathLst>
              <a:path w="2366976" h="539904">
                <a:moveTo>
                  <a:pt x="0" y="0"/>
                </a:moveTo>
                <a:lnTo>
                  <a:pt x="2366976" y="0"/>
                </a:lnTo>
                <a:lnTo>
                  <a:pt x="2366976" y="539904"/>
                </a:lnTo>
                <a:lnTo>
                  <a:pt x="0" y="53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180199" y="487953"/>
            <a:ext cx="6527770" cy="49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pl-PL" sz="2923" spc="438" dirty="0">
                <a:solidFill>
                  <a:srgbClr val="545454"/>
                </a:solidFill>
                <a:latin typeface="Merriweather Bold"/>
              </a:rPr>
              <a:t>FASCICOLO </a:t>
            </a:r>
            <a:r>
              <a:rPr lang="en-US" sz="2923" spc="438" dirty="0">
                <a:solidFill>
                  <a:srgbClr val="545454"/>
                </a:solidFill>
                <a:latin typeface="Merriweather Bold"/>
              </a:rPr>
              <a:t>2/5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7674" y="3077012"/>
            <a:ext cx="2508290" cy="364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0"/>
              </a:lnSpc>
              <a:spcBef>
                <a:spcPct val="0"/>
              </a:spcBef>
            </a:pPr>
            <a:r>
              <a:rPr lang="en-US" sz="1857" spc="92" dirty="0">
                <a:solidFill>
                  <a:srgbClr val="FEFEFE"/>
                </a:solidFill>
                <a:latin typeface="Sanchez"/>
              </a:rPr>
              <a:t>Delineate il problema affrontato </a:t>
            </a:r>
            <a:r>
              <a:rPr lang="en-US" sz="1857" spc="92" dirty="0" err="1">
                <a:solidFill>
                  <a:srgbClr val="FEFEFE"/>
                </a:solidFill>
                <a:latin typeface="Sanchez"/>
              </a:rPr>
              <a:t>dall'eroe</a:t>
            </a:r>
            <a:r>
              <a:rPr lang="en-US" sz="1857" spc="92" dirty="0">
                <a:solidFill>
                  <a:srgbClr val="FEFEFE"/>
                </a:solidFill>
                <a:latin typeface="Sanchez"/>
              </a:rPr>
              <a:t> del </a:t>
            </a:r>
            <a:r>
              <a:rPr lang="en-US" sz="1857" spc="92" dirty="0" err="1">
                <a:solidFill>
                  <a:srgbClr val="FEFEFE"/>
                </a:solidFill>
                <a:latin typeface="Sanchez"/>
              </a:rPr>
              <a:t>Paese</a:t>
            </a:r>
            <a:r>
              <a:rPr lang="en-US" sz="1857" spc="92" dirty="0">
                <a:solidFill>
                  <a:srgbClr val="FEFEFE"/>
                </a:solidFill>
                <a:latin typeface="Sanchez"/>
              </a:rPr>
              <a:t> </a:t>
            </a:r>
            <a:r>
              <a:rPr lang="en-US" sz="1857" spc="92" dirty="0" err="1">
                <a:solidFill>
                  <a:srgbClr val="FEFEFE"/>
                </a:solidFill>
                <a:latin typeface="Sanchez"/>
              </a:rPr>
              <a:t>d’origine</a:t>
            </a:r>
            <a:r>
              <a:rPr lang="en-US" sz="1857" spc="92" dirty="0">
                <a:solidFill>
                  <a:srgbClr val="FEFEFE"/>
                </a:solidFill>
                <a:latin typeface="Sanchez"/>
              </a:rPr>
              <a:t> che avete raffigurato e descrivete perché è così significativo per lui/lei (anche voi potete essere questo eroe). 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AEC1AB3B-611A-5173-499F-14A82623BEA2}"/>
              </a:ext>
            </a:extLst>
          </p:cNvPr>
          <p:cNvSpPr txBox="1"/>
          <p:nvPr/>
        </p:nvSpPr>
        <p:spPr>
          <a:xfrm>
            <a:off x="1439478" y="1128583"/>
            <a:ext cx="6618956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endParaRPr lang="pl-PL" dirty="0"/>
          </a:p>
          <a:p>
            <a:pPr algn="ctr">
              <a:lnSpc>
                <a:spcPts val="1910"/>
              </a:lnSpc>
            </a:pP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CREARE LA PROPRIA STORIA </a:t>
            </a:r>
            <a:r>
              <a:rPr lang="it-IT" sz="1364" spc="204" dirty="0">
                <a:solidFill>
                  <a:srgbClr val="F8FBFD"/>
                </a:solidFill>
                <a:latin typeface="Merriweather Bold"/>
              </a:rPr>
              <a:t>SUL PROPRIO PAESE D’ORIGINE</a:t>
            </a:r>
            <a:r>
              <a:rPr lang="pl-PL" sz="1364" spc="204" dirty="0">
                <a:solidFill>
                  <a:srgbClr val="F8FBFD"/>
                </a:solidFill>
                <a:latin typeface="Merriweather Bold"/>
              </a:rPr>
              <a:t> </a:t>
            </a: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UTILIZZANDO IL METODO DELLA NARRAZIONE</a:t>
            </a:r>
            <a:endParaRPr lang="pl-PL" sz="1364" spc="204" dirty="0">
              <a:solidFill>
                <a:srgbClr val="F8FBFD"/>
              </a:solidFill>
              <a:latin typeface="Merriweather Bold"/>
            </a:endParaRPr>
          </a:p>
          <a:p>
            <a:pPr algn="ctr">
              <a:lnSpc>
                <a:spcPts val="1910"/>
              </a:lnSpc>
            </a:pPr>
            <a:endParaRPr lang="pl-PL" sz="1364" spc="204" dirty="0">
              <a:solidFill>
                <a:srgbClr val="F8FBFD"/>
              </a:solidFill>
              <a:latin typeface="Merriweather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653" y="2734484"/>
            <a:ext cx="9322294" cy="426721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391159" y="2928633"/>
            <a:ext cx="2653556" cy="3832807"/>
            <a:chOff x="0" y="0"/>
            <a:chExt cx="982799" cy="141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799" cy="1419558"/>
            </a:xfrm>
            <a:custGeom>
              <a:avLst/>
              <a:gdLst/>
              <a:ahLst/>
              <a:cxnLst/>
              <a:rect l="l" t="t" r="r" b="b"/>
              <a:pathLst>
                <a:path w="982799" h="1419558">
                  <a:moveTo>
                    <a:pt x="0" y="0"/>
                  </a:moveTo>
                  <a:lnTo>
                    <a:pt x="982799" y="0"/>
                  </a:lnTo>
                  <a:lnTo>
                    <a:pt x="982799" y="1419558"/>
                  </a:lnTo>
                  <a:lnTo>
                    <a:pt x="0" y="141955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2"/>
                </a:lnSpc>
              </a:pPr>
              <a:r>
                <a:rPr lang="pl-PL" sz="2657" spc="132" dirty="0" err="1">
                  <a:solidFill>
                    <a:srgbClr val="FFFFFF"/>
                  </a:solidFill>
                  <a:latin typeface="Sanchez"/>
                </a:rPr>
                <a:t>Tentativo fallito </a:t>
              </a:r>
              <a:r>
                <a:rPr lang="pl-PL" sz="2657" spc="132" dirty="0">
                  <a:solidFill>
                    <a:srgbClr val="FFFFFF"/>
                  </a:solidFill>
                  <a:latin typeface="Sanchez"/>
                </a:rPr>
                <a:t>di </a:t>
              </a:r>
              <a:r>
                <a:rPr lang="pl-PL" sz="2657" spc="132" dirty="0" err="1">
                  <a:solidFill>
                    <a:srgbClr val="FFFFFF"/>
                  </a:solidFill>
                  <a:latin typeface="Sanchez"/>
                </a:rPr>
                <a:t>risolvere </a:t>
              </a:r>
              <a:r>
                <a:rPr lang="pl-PL" sz="2657" spc="132" dirty="0">
                  <a:solidFill>
                    <a:srgbClr val="FFFFFF"/>
                  </a:solidFill>
                  <a:latin typeface="Sanchez"/>
                </a:rPr>
                <a:t>il problema</a:t>
              </a:r>
              <a:endParaRPr lang="en-US" sz="2657" spc="132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82841" y="2928633"/>
            <a:ext cx="3018294" cy="3842028"/>
            <a:chOff x="0" y="0"/>
            <a:chExt cx="1117887" cy="14229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7887" cy="1422973"/>
            </a:xfrm>
            <a:custGeom>
              <a:avLst/>
              <a:gdLst/>
              <a:ahLst/>
              <a:cxnLst/>
              <a:rect l="l" t="t" r="r" b="b"/>
              <a:pathLst>
                <a:path w="1117887" h="1422973">
                  <a:moveTo>
                    <a:pt x="0" y="0"/>
                  </a:moveTo>
                  <a:lnTo>
                    <a:pt x="1117887" y="0"/>
                  </a:lnTo>
                  <a:lnTo>
                    <a:pt x="1117887" y="1422973"/>
                  </a:lnTo>
                  <a:lnTo>
                    <a:pt x="0" y="142297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3853" y="2937854"/>
            <a:ext cx="2835256" cy="3823586"/>
            <a:chOff x="0" y="0"/>
            <a:chExt cx="1050095" cy="141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095" cy="1416143"/>
            </a:xfrm>
            <a:custGeom>
              <a:avLst/>
              <a:gdLst/>
              <a:ahLst/>
              <a:cxnLst/>
              <a:rect l="l" t="t" r="r" b="b"/>
              <a:pathLst>
                <a:path w="1050095" h="1416143">
                  <a:moveTo>
                    <a:pt x="0" y="0"/>
                  </a:moveTo>
                  <a:lnTo>
                    <a:pt x="1050095" y="0"/>
                  </a:lnTo>
                  <a:lnTo>
                    <a:pt x="1050095" y="1416143"/>
                  </a:lnTo>
                  <a:lnTo>
                    <a:pt x="0" y="14161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r>
                <a:rPr lang="pl-PL" sz="1557" spc="77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1557" spc="77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1557" spc="77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271593"/>
            <a:ext cx="9753600" cy="904615"/>
            <a:chOff x="0" y="0"/>
            <a:chExt cx="3612444" cy="335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7297" y="447598"/>
            <a:ext cx="2366976" cy="539904"/>
          </a:xfrm>
          <a:custGeom>
            <a:avLst/>
            <a:gdLst/>
            <a:ahLst/>
            <a:cxnLst/>
            <a:rect l="l" t="t" r="r" b="b"/>
            <a:pathLst>
              <a:path w="2366976" h="539904">
                <a:moveTo>
                  <a:pt x="0" y="0"/>
                </a:moveTo>
                <a:lnTo>
                  <a:pt x="2366976" y="0"/>
                </a:lnTo>
                <a:lnTo>
                  <a:pt x="2366976" y="539904"/>
                </a:lnTo>
                <a:lnTo>
                  <a:pt x="0" y="53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180199" y="487953"/>
            <a:ext cx="6527770" cy="49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pl-PL" sz="2923" spc="438" dirty="0">
                <a:solidFill>
                  <a:srgbClr val="545454"/>
                </a:solidFill>
                <a:latin typeface="Merriweather Bold"/>
              </a:rPr>
              <a:t>FASCICOLO </a:t>
            </a:r>
            <a:r>
              <a:rPr lang="en-US" sz="2923" spc="438" dirty="0">
                <a:solidFill>
                  <a:srgbClr val="545454"/>
                </a:solidFill>
                <a:latin typeface="Merriweather Bold"/>
              </a:rPr>
              <a:t>3/5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53236" y="3450226"/>
            <a:ext cx="2791442" cy="336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600" spc="86" dirty="0">
                <a:solidFill>
                  <a:srgbClr val="FEFEFE"/>
                </a:solidFill>
                <a:latin typeface="Sanchez"/>
              </a:rPr>
              <a:t>Descrivete il primo e fallimentare tentativo del protagonista di affrontare un problema dalla sua prospettiva individuale. Descrivete cosa ha provato il protagonista in quel momento e come questo fallimento lo ha influenzato.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8AE943A2-D600-004C-B1A2-27E3FF0C8594}"/>
              </a:ext>
            </a:extLst>
          </p:cNvPr>
          <p:cNvSpPr txBox="1"/>
          <p:nvPr/>
        </p:nvSpPr>
        <p:spPr>
          <a:xfrm>
            <a:off x="1439478" y="1128583"/>
            <a:ext cx="6618956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endParaRPr lang="pl-PL" dirty="0"/>
          </a:p>
          <a:p>
            <a:pPr algn="ctr">
              <a:lnSpc>
                <a:spcPts val="1910"/>
              </a:lnSpc>
            </a:pP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CREARE LA PROPRIA STORIA </a:t>
            </a:r>
            <a:r>
              <a:rPr lang="it-IT" sz="1364" spc="204" dirty="0">
                <a:solidFill>
                  <a:srgbClr val="F8FBFD"/>
                </a:solidFill>
                <a:latin typeface="Merriweather Bold"/>
              </a:rPr>
              <a:t>SUL PROPRIO PAESE D’ORIGINE</a:t>
            </a:r>
            <a:r>
              <a:rPr lang="pl-PL" sz="1364" spc="204" dirty="0">
                <a:solidFill>
                  <a:srgbClr val="F8FBFD"/>
                </a:solidFill>
                <a:latin typeface="Merriweather Bold"/>
              </a:rPr>
              <a:t> </a:t>
            </a: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UTILIZZANDO IL METODO DELLA NARRAZIONE</a:t>
            </a:r>
            <a:endParaRPr lang="pl-PL" sz="1364" spc="204" dirty="0">
              <a:solidFill>
                <a:srgbClr val="F8FBFD"/>
              </a:solidFill>
              <a:latin typeface="Merriweather Bold"/>
            </a:endParaRPr>
          </a:p>
          <a:p>
            <a:pPr algn="ctr">
              <a:lnSpc>
                <a:spcPts val="1910"/>
              </a:lnSpc>
            </a:pPr>
            <a:endParaRPr lang="pl-PL" sz="1364" spc="204" dirty="0">
              <a:solidFill>
                <a:srgbClr val="F8FBFD"/>
              </a:solidFill>
              <a:latin typeface="Merriweather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653" y="2734484"/>
            <a:ext cx="9322294" cy="426721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386228" y="2956296"/>
            <a:ext cx="2653556" cy="3832807"/>
            <a:chOff x="0" y="0"/>
            <a:chExt cx="982799" cy="141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799" cy="1419558"/>
            </a:xfrm>
            <a:custGeom>
              <a:avLst/>
              <a:gdLst/>
              <a:ahLst/>
              <a:cxnLst/>
              <a:rect l="l" t="t" r="r" b="b"/>
              <a:pathLst>
                <a:path w="982799" h="1419558">
                  <a:moveTo>
                    <a:pt x="0" y="0"/>
                  </a:moveTo>
                  <a:lnTo>
                    <a:pt x="982799" y="0"/>
                  </a:lnTo>
                  <a:lnTo>
                    <a:pt x="982799" y="1419558"/>
                  </a:lnTo>
                  <a:lnTo>
                    <a:pt x="0" y="141955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21"/>
                </a:lnSpc>
              </a:pPr>
              <a:r>
                <a:rPr lang="pl-PL" sz="2657" spc="132" dirty="0" err="1">
                  <a:solidFill>
                    <a:srgbClr val="FFFFFF"/>
                  </a:solidFill>
                  <a:latin typeface="Sanchez"/>
                </a:rPr>
                <a:t>Risolvere </a:t>
              </a:r>
              <a:r>
                <a:rPr lang="pl-PL" sz="2657" spc="132" dirty="0">
                  <a:solidFill>
                    <a:srgbClr val="FFFFFF"/>
                  </a:solidFill>
                  <a:latin typeface="Sanchez"/>
                </a:rPr>
                <a:t>il problema</a:t>
              </a:r>
              <a:endParaRPr lang="en-US" sz="2657" spc="132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39810" y="2937854"/>
            <a:ext cx="3018294" cy="3842028"/>
            <a:chOff x="0" y="0"/>
            <a:chExt cx="1117887" cy="14229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7887" cy="1422973"/>
            </a:xfrm>
            <a:custGeom>
              <a:avLst/>
              <a:gdLst/>
              <a:ahLst/>
              <a:cxnLst/>
              <a:rect l="l" t="t" r="r" b="b"/>
              <a:pathLst>
                <a:path w="1117887" h="1422973">
                  <a:moveTo>
                    <a:pt x="0" y="0"/>
                  </a:moveTo>
                  <a:lnTo>
                    <a:pt x="1117887" y="0"/>
                  </a:lnTo>
                  <a:lnTo>
                    <a:pt x="1117887" y="1422973"/>
                  </a:lnTo>
                  <a:lnTo>
                    <a:pt x="0" y="142297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3853" y="2937854"/>
            <a:ext cx="2835256" cy="3823586"/>
            <a:chOff x="0" y="0"/>
            <a:chExt cx="1050095" cy="141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095" cy="1416143"/>
            </a:xfrm>
            <a:custGeom>
              <a:avLst/>
              <a:gdLst/>
              <a:ahLst/>
              <a:cxnLst/>
              <a:rect l="l" t="t" r="r" b="b"/>
              <a:pathLst>
                <a:path w="1050095" h="1416143">
                  <a:moveTo>
                    <a:pt x="0" y="0"/>
                  </a:moveTo>
                  <a:lnTo>
                    <a:pt x="1050095" y="0"/>
                  </a:lnTo>
                  <a:lnTo>
                    <a:pt x="1050095" y="1416143"/>
                  </a:lnTo>
                  <a:lnTo>
                    <a:pt x="0" y="14161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r>
                <a:rPr lang="pl-PL" sz="1557" spc="77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1557" spc="77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1557" spc="77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271593"/>
            <a:ext cx="9753600" cy="904615"/>
            <a:chOff x="0" y="0"/>
            <a:chExt cx="3612444" cy="335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7297" y="447598"/>
            <a:ext cx="2366976" cy="539904"/>
          </a:xfrm>
          <a:custGeom>
            <a:avLst/>
            <a:gdLst/>
            <a:ahLst/>
            <a:cxnLst/>
            <a:rect l="l" t="t" r="r" b="b"/>
            <a:pathLst>
              <a:path w="2366976" h="539904">
                <a:moveTo>
                  <a:pt x="0" y="0"/>
                </a:moveTo>
                <a:lnTo>
                  <a:pt x="2366976" y="0"/>
                </a:lnTo>
                <a:lnTo>
                  <a:pt x="2366976" y="539904"/>
                </a:lnTo>
                <a:lnTo>
                  <a:pt x="0" y="53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180199" y="487953"/>
            <a:ext cx="6527770" cy="49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pl-PL" sz="2923" spc="438" dirty="0">
                <a:solidFill>
                  <a:srgbClr val="545454"/>
                </a:solidFill>
                <a:latin typeface="Merriweather Bold"/>
              </a:rPr>
              <a:t>FOGLIO DI LAVORO </a:t>
            </a:r>
            <a:r>
              <a:rPr lang="en-US" sz="2923" spc="438" dirty="0">
                <a:solidFill>
                  <a:srgbClr val="545454"/>
                </a:solidFill>
                <a:latin typeface="Merriweather Bold"/>
              </a:rPr>
              <a:t>4/5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37687" y="3226084"/>
            <a:ext cx="2222540" cy="2542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0"/>
              </a:lnSpc>
              <a:spcBef>
                <a:spcPct val="0"/>
              </a:spcBef>
            </a:pPr>
            <a:r>
              <a:rPr lang="en-US" sz="1757" spc="87" dirty="0">
                <a:solidFill>
                  <a:srgbClr val="FEFEFE"/>
                </a:solidFill>
                <a:latin typeface="Sanchez"/>
              </a:rPr>
              <a:t>Descrivete la situazione che ha portato alla risoluzione del problema, prestando particolare attenzione agli elementi che possono suscitare emozioni.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9B32DA9E-8D66-55FB-C011-31EE9E89AC2E}"/>
              </a:ext>
            </a:extLst>
          </p:cNvPr>
          <p:cNvSpPr txBox="1"/>
          <p:nvPr/>
        </p:nvSpPr>
        <p:spPr>
          <a:xfrm>
            <a:off x="1439478" y="1128583"/>
            <a:ext cx="6618956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endParaRPr lang="pl-PL" dirty="0"/>
          </a:p>
          <a:p>
            <a:pPr algn="ctr">
              <a:lnSpc>
                <a:spcPts val="1910"/>
              </a:lnSpc>
            </a:pP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CREARE LA PROPRIA STORIA </a:t>
            </a:r>
            <a:r>
              <a:rPr lang="it-IT" sz="1364" spc="204" dirty="0">
                <a:solidFill>
                  <a:srgbClr val="F8FBFD"/>
                </a:solidFill>
                <a:latin typeface="Merriweather Bold"/>
              </a:rPr>
              <a:t>SUL PROPRIO PAESE D’ORIGINE</a:t>
            </a:r>
            <a:r>
              <a:rPr lang="pl-PL" sz="1364" spc="204" dirty="0">
                <a:solidFill>
                  <a:srgbClr val="F8FBFD"/>
                </a:solidFill>
                <a:latin typeface="Merriweather Bold"/>
              </a:rPr>
              <a:t> </a:t>
            </a: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UTILIZZANDO IL METODO DELLA NARRAZIONE</a:t>
            </a:r>
            <a:endParaRPr lang="pl-PL" sz="1364" spc="204" dirty="0">
              <a:solidFill>
                <a:srgbClr val="F8FBFD"/>
              </a:solidFill>
              <a:latin typeface="Merriweather Bold"/>
            </a:endParaRPr>
          </a:p>
          <a:p>
            <a:pPr algn="ctr">
              <a:lnSpc>
                <a:spcPts val="1910"/>
              </a:lnSpc>
            </a:pPr>
            <a:endParaRPr lang="pl-PL" sz="1364" spc="204" dirty="0">
              <a:solidFill>
                <a:srgbClr val="F8FBFD"/>
              </a:solidFill>
              <a:latin typeface="Merriweather 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653" y="2734484"/>
            <a:ext cx="9322294" cy="426721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386228" y="2956296"/>
            <a:ext cx="2653556" cy="3832807"/>
            <a:chOff x="0" y="0"/>
            <a:chExt cx="982799" cy="141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799" cy="1419558"/>
            </a:xfrm>
            <a:custGeom>
              <a:avLst/>
              <a:gdLst/>
              <a:ahLst/>
              <a:cxnLst/>
              <a:rect l="l" t="t" r="r" b="b"/>
              <a:pathLst>
                <a:path w="982799" h="1419558">
                  <a:moveTo>
                    <a:pt x="0" y="0"/>
                  </a:moveTo>
                  <a:lnTo>
                    <a:pt x="982799" y="0"/>
                  </a:lnTo>
                  <a:lnTo>
                    <a:pt x="982799" y="1419558"/>
                  </a:lnTo>
                  <a:lnTo>
                    <a:pt x="0" y="1419558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8128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6"/>
                </a:lnSpc>
              </a:pPr>
              <a:r>
                <a:rPr lang="en-US" sz="2757" spc="137" dirty="0">
                  <a:solidFill>
                    <a:srgbClr val="FFFFFF"/>
                  </a:solidFill>
                  <a:latin typeface="Sanchez"/>
                </a:rPr>
                <a:t>Fine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39810" y="2937854"/>
            <a:ext cx="3018294" cy="3842028"/>
            <a:chOff x="0" y="0"/>
            <a:chExt cx="1117887" cy="14229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7887" cy="1422973"/>
            </a:xfrm>
            <a:custGeom>
              <a:avLst/>
              <a:gdLst/>
              <a:ahLst/>
              <a:cxnLst/>
              <a:rect l="l" t="t" r="r" b="b"/>
              <a:pathLst>
                <a:path w="1117887" h="1422973">
                  <a:moveTo>
                    <a:pt x="0" y="0"/>
                  </a:moveTo>
                  <a:lnTo>
                    <a:pt x="1117887" y="0"/>
                  </a:lnTo>
                  <a:lnTo>
                    <a:pt x="1117887" y="1422973"/>
                  </a:lnTo>
                  <a:lnTo>
                    <a:pt x="0" y="142297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3853" y="2937854"/>
            <a:ext cx="2835256" cy="3823586"/>
            <a:chOff x="0" y="0"/>
            <a:chExt cx="1050095" cy="141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095" cy="1416143"/>
            </a:xfrm>
            <a:custGeom>
              <a:avLst/>
              <a:gdLst/>
              <a:ahLst/>
              <a:cxnLst/>
              <a:rect l="l" t="t" r="r" b="b"/>
              <a:pathLst>
                <a:path w="1050095" h="1416143">
                  <a:moveTo>
                    <a:pt x="0" y="0"/>
                  </a:moveTo>
                  <a:lnTo>
                    <a:pt x="1050095" y="0"/>
                  </a:lnTo>
                  <a:lnTo>
                    <a:pt x="1050095" y="1416143"/>
                  </a:lnTo>
                  <a:lnTo>
                    <a:pt x="0" y="14161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r>
                <a:rPr lang="pl-PL" sz="1557" spc="77" dirty="0" err="1">
                  <a:solidFill>
                    <a:srgbClr val="FFFFFF"/>
                  </a:solidFill>
                  <a:latin typeface="Sanchez"/>
                </a:rPr>
                <a:t>I vostri </a:t>
              </a:r>
              <a:r>
                <a:rPr lang="pl-PL" sz="1557" spc="77" dirty="0">
                  <a:solidFill>
                    <a:srgbClr val="FFFFFF"/>
                  </a:solidFill>
                  <a:latin typeface="Sanchez"/>
                </a:rPr>
                <a:t>appunti</a:t>
              </a:r>
              <a:endParaRPr lang="en-US" sz="1557" spc="77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271593"/>
            <a:ext cx="9753600" cy="904615"/>
            <a:chOff x="0" y="0"/>
            <a:chExt cx="3612444" cy="335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7297" y="447598"/>
            <a:ext cx="2366976" cy="539904"/>
          </a:xfrm>
          <a:custGeom>
            <a:avLst/>
            <a:gdLst/>
            <a:ahLst/>
            <a:cxnLst/>
            <a:rect l="l" t="t" r="r" b="b"/>
            <a:pathLst>
              <a:path w="2366976" h="539904">
                <a:moveTo>
                  <a:pt x="0" y="0"/>
                </a:moveTo>
                <a:lnTo>
                  <a:pt x="2366976" y="0"/>
                </a:lnTo>
                <a:lnTo>
                  <a:pt x="2366976" y="539904"/>
                </a:lnTo>
                <a:lnTo>
                  <a:pt x="0" y="53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180199" y="487953"/>
            <a:ext cx="6527770" cy="49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pl-PL" sz="2923" spc="438" dirty="0">
                <a:solidFill>
                  <a:srgbClr val="545454"/>
                </a:solidFill>
                <a:latin typeface="Merriweather Bold"/>
              </a:rPr>
              <a:t>FOGLIO DI LAVORO </a:t>
            </a:r>
            <a:r>
              <a:rPr lang="en-US" sz="2923" spc="438" dirty="0">
                <a:solidFill>
                  <a:srgbClr val="545454"/>
                </a:solidFill>
                <a:latin typeface="Merriweather Bold"/>
              </a:rPr>
              <a:t>5/5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56195" y="3334680"/>
            <a:ext cx="2385523" cy="2282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7"/>
              </a:lnSpc>
              <a:spcBef>
                <a:spcPct val="0"/>
              </a:spcBef>
            </a:pPr>
            <a:r>
              <a:rPr lang="en-US" sz="2119" spc="105" dirty="0">
                <a:solidFill>
                  <a:srgbClr val="FEFEFE"/>
                </a:solidFill>
                <a:latin typeface="Sanchez"/>
              </a:rPr>
              <a:t>Concludete la storia con una sorta di conclusione che sia significativa per il vostro pubblico.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94DE03E7-B18C-5316-B4E4-64E6A3CE684B}"/>
              </a:ext>
            </a:extLst>
          </p:cNvPr>
          <p:cNvSpPr txBox="1"/>
          <p:nvPr/>
        </p:nvSpPr>
        <p:spPr>
          <a:xfrm>
            <a:off x="1439478" y="1128583"/>
            <a:ext cx="6618956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endParaRPr lang="pl-PL" dirty="0"/>
          </a:p>
          <a:p>
            <a:pPr algn="ctr">
              <a:lnSpc>
                <a:spcPts val="1910"/>
              </a:lnSpc>
            </a:pP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CREARE LA PROPRIA STORIA </a:t>
            </a:r>
            <a:r>
              <a:rPr lang="it-IT" sz="1364" spc="204" dirty="0">
                <a:solidFill>
                  <a:srgbClr val="F8FBFD"/>
                </a:solidFill>
                <a:latin typeface="Merriweather Bold"/>
              </a:rPr>
              <a:t>SUL PROPRIO PAESE D’ORIGINE</a:t>
            </a:r>
            <a:r>
              <a:rPr lang="pl-PL" sz="1364" spc="204" dirty="0">
                <a:solidFill>
                  <a:srgbClr val="F8FBFD"/>
                </a:solidFill>
                <a:latin typeface="Merriweather Bold"/>
              </a:rPr>
              <a:t> </a:t>
            </a: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UTILIZZANDO IL METODO DELLA NARRAZIONE</a:t>
            </a:r>
            <a:endParaRPr lang="pl-PL" sz="1364" spc="204" dirty="0">
              <a:solidFill>
                <a:srgbClr val="F8FBFD"/>
              </a:solidFill>
              <a:latin typeface="Merriweather Bold"/>
            </a:endParaRPr>
          </a:p>
          <a:p>
            <a:pPr algn="ctr">
              <a:lnSpc>
                <a:spcPts val="1910"/>
              </a:lnSpc>
            </a:pPr>
            <a:endParaRPr lang="pl-PL" sz="1364" spc="204" dirty="0">
              <a:solidFill>
                <a:srgbClr val="F8FBFD"/>
              </a:solidFill>
              <a:latin typeface="Merriweather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673" y="0"/>
            <a:ext cx="8726254" cy="7315200"/>
            <a:chOff x="0" y="0"/>
            <a:chExt cx="11635005" cy="9753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817503" cy="48768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17503" y="0"/>
              <a:ext cx="5817503" cy="48768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876800"/>
              <a:ext cx="5817503" cy="48768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817503" y="4876800"/>
              <a:ext cx="5817503" cy="48768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672785" y="2344409"/>
            <a:ext cx="4418635" cy="2648205"/>
            <a:chOff x="0" y="0"/>
            <a:chExt cx="5255934" cy="39560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17040" cy="3956050"/>
            </a:xfrm>
            <a:custGeom>
              <a:avLst/>
              <a:gdLst/>
              <a:ahLst/>
              <a:cxnLst/>
              <a:rect l="l" t="t" r="r" b="b"/>
              <a:pathLst>
                <a:path w="5217040" h="3956050">
                  <a:moveTo>
                    <a:pt x="3646931" y="0"/>
                  </a:moveTo>
                  <a:lnTo>
                    <a:pt x="0" y="0"/>
                  </a:lnTo>
                  <a:lnTo>
                    <a:pt x="0" y="3956050"/>
                  </a:lnTo>
                  <a:lnTo>
                    <a:pt x="5217040" y="3956050"/>
                  </a:lnTo>
                  <a:lnTo>
                    <a:pt x="5217040" y="0"/>
                  </a:lnTo>
                  <a:lnTo>
                    <a:pt x="3646931" y="0"/>
                  </a:lnTo>
                  <a:close/>
                  <a:moveTo>
                    <a:pt x="5067308" y="2997200"/>
                  </a:moveTo>
                  <a:lnTo>
                    <a:pt x="5067308" y="3863340"/>
                  </a:lnTo>
                  <a:lnTo>
                    <a:pt x="91440" y="3863340"/>
                  </a:lnTo>
                  <a:lnTo>
                    <a:pt x="91440" y="91440"/>
                  </a:lnTo>
                  <a:lnTo>
                    <a:pt x="5065228" y="91440"/>
                  </a:lnTo>
                  <a:lnTo>
                    <a:pt x="5065228" y="2997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4140" y="104140"/>
              <a:ext cx="4942372" cy="3747770"/>
            </a:xfrm>
            <a:custGeom>
              <a:avLst/>
              <a:gdLst/>
              <a:ahLst/>
              <a:cxnLst/>
              <a:rect l="l" t="t" r="r" b="b"/>
              <a:pathLst>
                <a:path w="4942372" h="3747770">
                  <a:moveTo>
                    <a:pt x="3542791" y="0"/>
                  </a:moveTo>
                  <a:lnTo>
                    <a:pt x="0" y="0"/>
                  </a:lnTo>
                  <a:lnTo>
                    <a:pt x="0" y="3747770"/>
                  </a:lnTo>
                  <a:lnTo>
                    <a:pt x="4942372" y="3747770"/>
                  </a:lnTo>
                  <a:lnTo>
                    <a:pt x="494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91440" y="91440"/>
              <a:ext cx="4973788" cy="3771900"/>
            </a:xfrm>
            <a:custGeom>
              <a:avLst/>
              <a:gdLst/>
              <a:ahLst/>
              <a:cxnLst/>
              <a:rect l="l" t="t" r="r" b="b"/>
              <a:pathLst>
                <a:path w="4973788" h="3771900">
                  <a:moveTo>
                    <a:pt x="3555491" y="0"/>
                  </a:moveTo>
                  <a:lnTo>
                    <a:pt x="0" y="0"/>
                  </a:lnTo>
                  <a:lnTo>
                    <a:pt x="0" y="3771900"/>
                  </a:lnTo>
                  <a:lnTo>
                    <a:pt x="4973788" y="3771900"/>
                  </a:lnTo>
                  <a:lnTo>
                    <a:pt x="4973788" y="0"/>
                  </a:lnTo>
                  <a:lnTo>
                    <a:pt x="3555491" y="0"/>
                  </a:lnTo>
                  <a:close/>
                  <a:moveTo>
                    <a:pt x="4955072" y="867410"/>
                  </a:moveTo>
                  <a:lnTo>
                    <a:pt x="4955072" y="3760470"/>
                  </a:lnTo>
                  <a:lnTo>
                    <a:pt x="12700" y="3760470"/>
                  </a:lnTo>
                  <a:lnTo>
                    <a:pt x="12700" y="12700"/>
                  </a:lnTo>
                  <a:lnTo>
                    <a:pt x="4955072" y="12700"/>
                  </a:lnTo>
                  <a:lnTo>
                    <a:pt x="4955072" y="867410"/>
                  </a:lnTo>
                  <a:close/>
                </a:path>
              </a:pathLst>
            </a:custGeom>
            <a:solidFill>
              <a:srgbClr val="506463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5242" y="2674245"/>
            <a:ext cx="4628501" cy="1268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4"/>
              </a:lnSpc>
            </a:pPr>
            <a:r>
              <a:rPr lang="pl-PL" sz="3653" spc="474" dirty="0">
                <a:solidFill>
                  <a:srgbClr val="506463"/>
                </a:solidFill>
                <a:latin typeface="Glegoo Bold"/>
              </a:rPr>
              <a:t>CREARE LA NOSTRA STORIA</a:t>
            </a:r>
            <a:endParaRPr lang="en-US" sz="3653" spc="474" dirty="0">
              <a:solidFill>
                <a:srgbClr val="506463"/>
              </a:solidFill>
              <a:latin typeface="Glegoo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83369" y="0"/>
            <a:ext cx="4770231" cy="7315200"/>
          </a:xfrm>
          <a:custGeom>
            <a:avLst/>
            <a:gdLst/>
            <a:ahLst/>
            <a:cxnLst/>
            <a:rect l="l" t="t" r="r" b="b"/>
            <a:pathLst>
              <a:path w="4770231" h="7315200">
                <a:moveTo>
                  <a:pt x="0" y="0"/>
                </a:moveTo>
                <a:lnTo>
                  <a:pt x="4770231" y="0"/>
                </a:lnTo>
                <a:lnTo>
                  <a:pt x="4770231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3"/>
          <p:cNvSpPr txBox="1"/>
          <p:nvPr/>
        </p:nvSpPr>
        <p:spPr>
          <a:xfrm>
            <a:off x="329938" y="1503326"/>
            <a:ext cx="4448505" cy="586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9"/>
              </a:lnSpc>
            </a:pPr>
            <a:r>
              <a:rPr lang="en-US" sz="3664" dirty="0">
                <a:solidFill>
                  <a:srgbClr val="FFFFFF"/>
                </a:solidFill>
                <a:latin typeface="HK Grotesk Bold"/>
              </a:rPr>
              <a:t>Preparazione per la presentazione delle storie preparate:</a:t>
            </a:r>
          </a:p>
          <a:p>
            <a:pPr marL="791088" lvl="1" indent="-395544">
              <a:lnSpc>
                <a:spcPts val="5129"/>
              </a:lnSpc>
              <a:buFont typeface="Arial"/>
              <a:buChar char="•"/>
            </a:pPr>
            <a:r>
              <a:rPr lang="pl-PL" sz="3664" dirty="0" err="1">
                <a:solidFill>
                  <a:srgbClr val="FFFFFF"/>
                </a:solidFill>
                <a:latin typeface="HK Grotesk Light"/>
              </a:rPr>
              <a:t>Ascoltate con attenzione</a:t>
            </a:r>
            <a:endParaRPr lang="pl-PL" sz="3664" dirty="0">
              <a:solidFill>
                <a:srgbClr val="FFFFFF"/>
              </a:solidFill>
              <a:latin typeface="HK Grotesk Light"/>
            </a:endParaRPr>
          </a:p>
          <a:p>
            <a:pPr marL="791088" lvl="1" indent="-395544">
              <a:lnSpc>
                <a:spcPts val="5129"/>
              </a:lnSpc>
              <a:buFont typeface="Arial"/>
              <a:buChar char="•"/>
            </a:pPr>
            <a:r>
              <a:rPr lang="pl-PL" sz="3664" dirty="0" err="1">
                <a:solidFill>
                  <a:srgbClr val="FFFFFF"/>
                </a:solidFill>
                <a:latin typeface="HK Grotesk Light"/>
              </a:rPr>
              <a:t>Domande</a:t>
            </a:r>
            <a:endParaRPr lang="en-US" sz="3664" dirty="0">
              <a:solidFill>
                <a:srgbClr val="FFFFFF"/>
              </a:solidFill>
              <a:latin typeface="HK Grotesk Light"/>
            </a:endParaRPr>
          </a:p>
          <a:p>
            <a:pPr marL="791088" lvl="1" indent="-395544">
              <a:lnSpc>
                <a:spcPts val="5129"/>
              </a:lnSpc>
              <a:buFont typeface="Arial"/>
              <a:buChar char="•"/>
            </a:pPr>
            <a:r>
              <a:rPr lang="pl-PL" sz="3664" dirty="0" err="1">
                <a:solidFill>
                  <a:srgbClr val="FFFFFF"/>
                </a:solidFill>
                <a:latin typeface="HK Grotesk Light"/>
              </a:rPr>
              <a:t>Valutare </a:t>
            </a:r>
            <a:r>
              <a:rPr lang="pl-PL" sz="3664" dirty="0">
                <a:solidFill>
                  <a:srgbClr val="FFFFFF"/>
                </a:solidFill>
                <a:latin typeface="HK Grotesk Light"/>
              </a:rPr>
              <a:t>sulla </a:t>
            </a:r>
            <a:r>
              <a:rPr lang="pl-PL" sz="3664" dirty="0" err="1">
                <a:solidFill>
                  <a:srgbClr val="FFFFFF"/>
                </a:solidFill>
                <a:latin typeface="HK Grotesk Light"/>
              </a:rPr>
              <a:t>scheda elettorale</a:t>
            </a:r>
            <a:endParaRPr lang="en-US" sz="3664" dirty="0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5129"/>
              </a:lnSpc>
            </a:pPr>
            <a:endParaRPr lang="en-US" sz="3664" dirty="0">
              <a:solidFill>
                <a:srgbClr val="FFFFFF"/>
              </a:solidFill>
              <a:latin typeface="HK Grotesk Light"/>
            </a:endParaRPr>
          </a:p>
          <a:p>
            <a:pPr>
              <a:lnSpc>
                <a:spcPts val="5129"/>
              </a:lnSpc>
              <a:spcBef>
                <a:spcPct val="0"/>
              </a:spcBef>
            </a:pPr>
            <a:r>
              <a:rPr lang="en-US" sz="3664" dirty="0">
                <a:solidFill>
                  <a:srgbClr val="FFFFFF"/>
                </a:solidFill>
                <a:latin typeface="HK Grotesk Light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329938" y="307659"/>
            <a:ext cx="3716467" cy="847721"/>
          </a:xfrm>
          <a:custGeom>
            <a:avLst/>
            <a:gdLst/>
            <a:ahLst/>
            <a:cxnLst/>
            <a:rect l="l" t="t" r="r" b="b"/>
            <a:pathLst>
              <a:path w="3716467" h="847721">
                <a:moveTo>
                  <a:pt x="0" y="0"/>
                </a:moveTo>
                <a:lnTo>
                  <a:pt x="3716467" y="0"/>
                </a:lnTo>
                <a:lnTo>
                  <a:pt x="3716467" y="847722"/>
                </a:lnTo>
                <a:lnTo>
                  <a:pt x="0" y="8477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258841" y="343731"/>
            <a:ext cx="4494759" cy="387789"/>
          </a:xfrm>
          <a:prstGeom prst="rect">
            <a:avLst/>
          </a:prstGeom>
          <a:solidFill>
            <a:srgbClr val="7BD0DE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246215" y="2157724"/>
            <a:ext cx="4630585" cy="3469852"/>
          </a:xfrm>
          <a:custGeom>
            <a:avLst/>
            <a:gdLst/>
            <a:ahLst/>
            <a:cxnLst/>
            <a:rect l="l" t="t" r="r" b="b"/>
            <a:pathLst>
              <a:path w="4630585" h="3469852">
                <a:moveTo>
                  <a:pt x="0" y="0"/>
                </a:moveTo>
                <a:lnTo>
                  <a:pt x="4630585" y="0"/>
                </a:lnTo>
                <a:lnTo>
                  <a:pt x="4630585" y="3469852"/>
                </a:lnTo>
                <a:lnTo>
                  <a:pt x="0" y="3469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4"/>
          <p:cNvSpPr txBox="1"/>
          <p:nvPr/>
        </p:nvSpPr>
        <p:spPr>
          <a:xfrm>
            <a:off x="5258841" y="2195824"/>
            <a:ext cx="3432244" cy="438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9"/>
              </a:lnSpc>
            </a:pPr>
            <a:r>
              <a:rPr lang="pl-PL" sz="3481" dirty="0" err="1">
                <a:solidFill>
                  <a:srgbClr val="FAFAFA"/>
                </a:solidFill>
                <a:latin typeface="Rajdhani Bold Bold"/>
              </a:rPr>
              <a:t>Obiettivo </a:t>
            </a:r>
            <a:r>
              <a:rPr lang="pl-PL" sz="3481" dirty="0">
                <a:solidFill>
                  <a:srgbClr val="FAFAFA"/>
                </a:solidFill>
                <a:latin typeface="Rajdhani Bold Bold"/>
              </a:rPr>
              <a:t>dei </a:t>
            </a:r>
            <a:r>
              <a:rPr lang="pl-PL" sz="3481" dirty="0" err="1">
                <a:solidFill>
                  <a:srgbClr val="FAFAFA"/>
                </a:solidFill>
                <a:latin typeface="Rajdhani Bold Bold"/>
              </a:rPr>
              <a:t>workshop</a:t>
            </a:r>
            <a:r>
              <a:rPr lang="en-US" sz="3481" dirty="0">
                <a:solidFill>
                  <a:srgbClr val="FAFAFA"/>
                </a:solidFill>
                <a:latin typeface="Rajdhani Bold Bold"/>
              </a:rPr>
              <a:t>:</a:t>
            </a:r>
          </a:p>
          <a:p>
            <a:pPr>
              <a:lnSpc>
                <a:spcPts val="3829"/>
              </a:lnSpc>
            </a:pPr>
            <a:endParaRPr lang="en-US" sz="3481" dirty="0">
              <a:solidFill>
                <a:srgbClr val="FAFAFA"/>
              </a:solidFill>
              <a:latin typeface="Rajdhani Bold Bold"/>
            </a:endParaRPr>
          </a:p>
          <a:p>
            <a:pPr>
              <a:lnSpc>
                <a:spcPts val="3829"/>
              </a:lnSpc>
            </a:pPr>
            <a:r>
              <a:rPr lang="en-US" sz="3481" dirty="0">
                <a:solidFill>
                  <a:srgbClr val="FAFAFA"/>
                </a:solidFill>
                <a:latin typeface="Rajdhani Bold Bold"/>
              </a:rPr>
              <a:t>Il pubblico imparerà la definizione di “terra </a:t>
            </a:r>
            <a:r>
              <a:rPr lang="en-US" sz="3481" dirty="0" err="1">
                <a:solidFill>
                  <a:srgbClr val="FAFAFA"/>
                </a:solidFill>
                <a:latin typeface="Rajdhani Bold Bold"/>
              </a:rPr>
              <a:t>d’origine</a:t>
            </a:r>
            <a:r>
              <a:rPr lang="en-US" sz="3481" dirty="0">
                <a:solidFill>
                  <a:srgbClr val="FAFAFA"/>
                </a:solidFill>
                <a:latin typeface="Rajdhani Bold Bold"/>
              </a:rPr>
              <a:t>" e il metodo della narrazione.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8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5653" y="2734484"/>
            <a:ext cx="9322294" cy="4267210"/>
          </a:xfrm>
          <a:prstGeom prst="rect">
            <a:avLst/>
          </a:prstGeom>
          <a:solidFill>
            <a:srgbClr val="F8FBFD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386228" y="2951686"/>
            <a:ext cx="2653556" cy="3832807"/>
            <a:chOff x="0" y="0"/>
            <a:chExt cx="982799" cy="14195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82799" cy="1419558"/>
            </a:xfrm>
            <a:custGeom>
              <a:avLst/>
              <a:gdLst/>
              <a:ahLst/>
              <a:cxnLst/>
              <a:rect l="l" t="t" r="r" b="b"/>
              <a:pathLst>
                <a:path w="982799" h="1419558">
                  <a:moveTo>
                    <a:pt x="0" y="0"/>
                  </a:moveTo>
                  <a:lnTo>
                    <a:pt x="982799" y="0"/>
                  </a:lnTo>
                  <a:lnTo>
                    <a:pt x="982799" y="1419558"/>
                  </a:lnTo>
                  <a:lnTo>
                    <a:pt x="0" y="1419558"/>
                  </a:lnTo>
                  <a:close/>
                </a:path>
              </a:pathLst>
            </a:cu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24"/>
                </a:lnSpc>
              </a:pPr>
              <a:r>
                <a:rPr lang="pl-PL" sz="2357" spc="117" dirty="0" err="1">
                  <a:solidFill>
                    <a:srgbClr val="FFFFFF"/>
                  </a:solidFill>
                  <a:latin typeface="Sanchez"/>
                </a:rPr>
                <a:t>Nome </a:t>
              </a:r>
              <a:r>
                <a:rPr lang="pl-PL" sz="2357" spc="117" dirty="0">
                  <a:solidFill>
                    <a:srgbClr val="FFFFFF"/>
                  </a:solidFill>
                  <a:latin typeface="Sanchez"/>
                </a:rPr>
                <a:t>e </a:t>
              </a:r>
              <a:r>
                <a:rPr lang="pl-PL" sz="2357" spc="117" dirty="0" err="1">
                  <a:solidFill>
                    <a:srgbClr val="FFFFFF"/>
                  </a:solidFill>
                  <a:latin typeface="Sanchez"/>
                </a:rPr>
                <a:t>cognome </a:t>
              </a:r>
              <a:r>
                <a:rPr lang="pl-PL" sz="2357" spc="117" dirty="0">
                  <a:solidFill>
                    <a:srgbClr val="FFFFFF"/>
                  </a:solidFill>
                  <a:latin typeface="Sanchez"/>
                </a:rPr>
                <a:t>del </a:t>
              </a:r>
              <a:r>
                <a:rPr lang="pl-PL" sz="2357" spc="117" dirty="0" err="1">
                  <a:solidFill>
                    <a:srgbClr val="FFFFFF"/>
                  </a:solidFill>
                  <a:latin typeface="Sanchez"/>
                </a:rPr>
                <a:t>narratore</a:t>
              </a:r>
              <a:endParaRPr lang="en-US" sz="2357" spc="117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282672" y="2937854"/>
            <a:ext cx="3018294" cy="3842028"/>
            <a:chOff x="0" y="0"/>
            <a:chExt cx="1117887" cy="14229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17887" cy="1422973"/>
            </a:xfrm>
            <a:custGeom>
              <a:avLst/>
              <a:gdLst/>
              <a:ahLst/>
              <a:cxnLst/>
              <a:rect l="l" t="t" r="r" b="b"/>
              <a:pathLst>
                <a:path w="1117887" h="1422973">
                  <a:moveTo>
                    <a:pt x="0" y="0"/>
                  </a:moveTo>
                  <a:lnTo>
                    <a:pt x="1117887" y="0"/>
                  </a:lnTo>
                  <a:lnTo>
                    <a:pt x="1117887" y="1422973"/>
                  </a:lnTo>
                  <a:lnTo>
                    <a:pt x="0" y="1422973"/>
                  </a:lnTo>
                  <a:close/>
                </a:path>
              </a:pathLst>
            </a:cu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48616" y="2947075"/>
            <a:ext cx="2835256" cy="3823586"/>
            <a:chOff x="0" y="0"/>
            <a:chExt cx="1050095" cy="141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0095" cy="1416143"/>
            </a:xfrm>
            <a:custGeom>
              <a:avLst/>
              <a:gdLst/>
              <a:ahLst/>
              <a:cxnLst/>
              <a:rect l="l" t="t" r="r" b="b"/>
              <a:pathLst>
                <a:path w="1050095" h="1416143">
                  <a:moveTo>
                    <a:pt x="0" y="0"/>
                  </a:moveTo>
                  <a:lnTo>
                    <a:pt x="1050095" y="0"/>
                  </a:lnTo>
                  <a:lnTo>
                    <a:pt x="1050095" y="1416143"/>
                  </a:lnTo>
                  <a:lnTo>
                    <a:pt x="0" y="1416143"/>
                  </a:lnTo>
                  <a:close/>
                </a:path>
              </a:pathLst>
            </a:cu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4420" y="94868"/>
              <a:ext cx="961254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it-IT" sz="2357" spc="117" dirty="0">
                  <a:solidFill>
                    <a:srgbClr val="FFFFFF"/>
                  </a:solidFill>
                  <a:latin typeface="Sanchez"/>
                </a:rPr>
                <a:t>Spiegazione</a:t>
              </a:r>
              <a:endParaRPr lang="pl-PL" sz="2357" spc="117" dirty="0">
                <a:solidFill>
                  <a:srgbClr val="FFFFFF"/>
                </a:solidFill>
                <a:latin typeface="Sanchez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271593"/>
            <a:ext cx="9753600" cy="904615"/>
            <a:chOff x="0" y="0"/>
            <a:chExt cx="3612444" cy="3350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5043"/>
            </a:xfrm>
            <a:custGeom>
              <a:avLst/>
              <a:gdLst/>
              <a:ahLst/>
              <a:cxnLst/>
              <a:rect l="l" t="t" r="r" b="b"/>
              <a:pathLst>
                <a:path w="3612445" h="335043">
                  <a:moveTo>
                    <a:pt x="0" y="0"/>
                  </a:moveTo>
                  <a:lnTo>
                    <a:pt x="3612445" y="0"/>
                  </a:lnTo>
                  <a:lnTo>
                    <a:pt x="3612445" y="335043"/>
                  </a:lnTo>
                  <a:lnTo>
                    <a:pt x="0" y="335043"/>
                  </a:lnTo>
                  <a:close/>
                </a:path>
              </a:pathLst>
            </a:custGeom>
            <a:solidFill>
              <a:srgbClr val="F8FB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7297" y="447598"/>
            <a:ext cx="2366976" cy="539904"/>
          </a:xfrm>
          <a:custGeom>
            <a:avLst/>
            <a:gdLst/>
            <a:ahLst/>
            <a:cxnLst/>
            <a:rect l="l" t="t" r="r" b="b"/>
            <a:pathLst>
              <a:path w="2366976" h="539904">
                <a:moveTo>
                  <a:pt x="0" y="0"/>
                </a:moveTo>
                <a:lnTo>
                  <a:pt x="2366976" y="0"/>
                </a:lnTo>
                <a:lnTo>
                  <a:pt x="2366976" y="539904"/>
                </a:lnTo>
                <a:lnTo>
                  <a:pt x="0" y="53990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180199" y="517365"/>
            <a:ext cx="7198911" cy="42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2523" spc="378" dirty="0">
                <a:solidFill>
                  <a:srgbClr val="545454"/>
                </a:solidFill>
                <a:latin typeface="Merriweather Bold"/>
              </a:rPr>
              <a:t>SCHEDA DI</a:t>
            </a:r>
            <a:r>
              <a:rPr lang="pl-PL" sz="2523" spc="378" dirty="0">
                <a:solidFill>
                  <a:srgbClr val="545454"/>
                </a:solidFill>
                <a:latin typeface="Merriweather Bold"/>
              </a:rPr>
              <a:t> VOTO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77283" y="3322317"/>
            <a:ext cx="2675093" cy="2668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  <a:spcBef>
                <a:spcPct val="0"/>
              </a:spcBef>
            </a:pPr>
            <a:r>
              <a:rPr lang="en-US" sz="2157" spc="107" dirty="0">
                <a:solidFill>
                  <a:srgbClr val="FFFFFF"/>
                </a:solidFill>
                <a:latin typeface="Sanchez"/>
              </a:rPr>
              <a:t>IL PUNTEGGIO VA DA 1 A 10, </a:t>
            </a:r>
            <a:r>
              <a:rPr lang="pl-PL" sz="2157" spc="107" dirty="0">
                <a:solidFill>
                  <a:srgbClr val="FFFFFF"/>
                </a:solidFill>
                <a:latin typeface="Sanchez"/>
              </a:rPr>
              <a:t>DOVE </a:t>
            </a:r>
            <a:r>
              <a:rPr lang="en-US" sz="2157" spc="107" dirty="0">
                <a:solidFill>
                  <a:srgbClr val="533438"/>
                </a:solidFill>
                <a:latin typeface="Sanchez"/>
              </a:rPr>
              <a:t>1 </a:t>
            </a:r>
            <a:r>
              <a:rPr lang="en-US" sz="2157" spc="107" dirty="0">
                <a:solidFill>
                  <a:srgbClr val="FFFFFF"/>
                </a:solidFill>
                <a:latin typeface="Sanchez"/>
              </a:rPr>
              <a:t>SIGNIFICA CHE NON MI È PIACIUTO E </a:t>
            </a:r>
            <a:r>
              <a:rPr lang="en-US" sz="2157" spc="107" dirty="0">
                <a:solidFill>
                  <a:srgbClr val="533438"/>
                </a:solidFill>
                <a:latin typeface="Sanchez"/>
              </a:rPr>
              <a:t>10 </a:t>
            </a:r>
            <a:r>
              <a:rPr lang="en-US" sz="2157" spc="107" dirty="0">
                <a:solidFill>
                  <a:srgbClr val="FFFFFF"/>
                </a:solidFill>
                <a:latin typeface="Sanchez"/>
              </a:rPr>
              <a:t>SIGNIFICA CHE MI È PIACIUTO MOLTO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8E8DC97E-D960-31B9-5445-9EA016E92CF5}"/>
              </a:ext>
            </a:extLst>
          </p:cNvPr>
          <p:cNvSpPr txBox="1"/>
          <p:nvPr/>
        </p:nvSpPr>
        <p:spPr>
          <a:xfrm>
            <a:off x="1439478" y="1128583"/>
            <a:ext cx="6618956" cy="125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endParaRPr lang="pl-PL" dirty="0"/>
          </a:p>
          <a:p>
            <a:pPr algn="ctr">
              <a:lnSpc>
                <a:spcPts val="1910"/>
              </a:lnSpc>
            </a:pP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CREARE LA PROPRIA STORIA </a:t>
            </a:r>
            <a:r>
              <a:rPr lang="it-IT" sz="1364" spc="204" dirty="0">
                <a:solidFill>
                  <a:srgbClr val="F8FBFD"/>
                </a:solidFill>
                <a:latin typeface="Merriweather Bold"/>
              </a:rPr>
              <a:t>SUL PROPRIO PAESE D’ORIGINE</a:t>
            </a:r>
            <a:r>
              <a:rPr lang="pl-PL" sz="1364" spc="204" dirty="0">
                <a:solidFill>
                  <a:srgbClr val="F8FBFD"/>
                </a:solidFill>
                <a:latin typeface="Merriweather Bold"/>
              </a:rPr>
              <a:t> </a:t>
            </a:r>
            <a:r>
              <a:rPr lang="en-US" sz="1364" spc="204" dirty="0">
                <a:solidFill>
                  <a:srgbClr val="F8FBFD"/>
                </a:solidFill>
                <a:latin typeface="Merriweather Bold"/>
              </a:rPr>
              <a:t>UTILIZZANDO IL METODO DELLA NARRAZIONE</a:t>
            </a:r>
            <a:endParaRPr lang="pl-PL" sz="1364" spc="204" dirty="0">
              <a:solidFill>
                <a:srgbClr val="F8FBFD"/>
              </a:solidFill>
              <a:latin typeface="Merriweather Bold"/>
            </a:endParaRPr>
          </a:p>
          <a:p>
            <a:pPr algn="ctr">
              <a:lnSpc>
                <a:spcPts val="1910"/>
              </a:lnSpc>
            </a:pPr>
            <a:endParaRPr lang="pl-PL" sz="1364" spc="204" dirty="0">
              <a:solidFill>
                <a:srgbClr val="F8FBFD"/>
              </a:solidFill>
              <a:latin typeface="Merriweather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1268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 rot="-5400000">
            <a:off x="5906461" y="4342689"/>
            <a:ext cx="12714" cy="423074"/>
          </a:xfrm>
          <a:prstGeom prst="rect">
            <a:avLst/>
          </a:prstGeom>
          <a:solidFill>
            <a:srgbClr val="D1693C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 rot="-5400000">
            <a:off x="5908055" y="5018011"/>
            <a:ext cx="9525" cy="423074"/>
          </a:xfrm>
          <a:prstGeom prst="rect">
            <a:avLst/>
          </a:prstGeom>
          <a:solidFill>
            <a:srgbClr val="D1693C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 rot="-5400000">
            <a:off x="5907881" y="5690134"/>
            <a:ext cx="9873" cy="423074"/>
          </a:xfrm>
          <a:prstGeom prst="rect">
            <a:avLst/>
          </a:prstGeom>
          <a:solidFill>
            <a:srgbClr val="D1693C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5563262" cy="993555"/>
            <a:chOff x="0" y="0"/>
            <a:chExt cx="2060468" cy="3679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60468" cy="367983"/>
            </a:xfrm>
            <a:custGeom>
              <a:avLst/>
              <a:gdLst/>
              <a:ahLst/>
              <a:cxnLst/>
              <a:rect l="l" t="t" r="r" b="b"/>
              <a:pathLst>
                <a:path w="2060468" h="367983">
                  <a:moveTo>
                    <a:pt x="0" y="0"/>
                  </a:moveTo>
                  <a:lnTo>
                    <a:pt x="2060468" y="0"/>
                  </a:lnTo>
                  <a:lnTo>
                    <a:pt x="2060468" y="367983"/>
                  </a:lnTo>
                  <a:lnTo>
                    <a:pt x="0" y="36798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71691" y="36034"/>
            <a:ext cx="3716467" cy="847721"/>
          </a:xfrm>
          <a:custGeom>
            <a:avLst/>
            <a:gdLst/>
            <a:ahLst/>
            <a:cxnLst/>
            <a:rect l="l" t="t" r="r" b="b"/>
            <a:pathLst>
              <a:path w="3716467" h="847721">
                <a:moveTo>
                  <a:pt x="0" y="0"/>
                </a:moveTo>
                <a:lnTo>
                  <a:pt x="3716467" y="0"/>
                </a:lnTo>
                <a:lnTo>
                  <a:pt x="3716467" y="847721"/>
                </a:lnTo>
                <a:lnTo>
                  <a:pt x="0" y="8477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5824226" y="236614"/>
            <a:ext cx="3635685" cy="156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13"/>
              </a:lnSpc>
            </a:pPr>
            <a:r>
              <a:rPr lang="pl-PL" sz="4013" dirty="0">
                <a:solidFill>
                  <a:srgbClr val="F26824"/>
                </a:solidFill>
                <a:latin typeface="DM Serif Display"/>
              </a:rPr>
              <a:t>Raccontare storie di </a:t>
            </a:r>
            <a:r>
              <a:rPr lang="it-IT" sz="4013" dirty="0">
                <a:solidFill>
                  <a:srgbClr val="F26824"/>
                </a:solidFill>
                <a:latin typeface="DM Serif Display"/>
              </a:rPr>
              <a:t>terre d’origine</a:t>
            </a:r>
            <a:endParaRPr lang="en-US" sz="3713" dirty="0">
              <a:solidFill>
                <a:srgbClr val="F26824"/>
              </a:solidFill>
              <a:latin typeface="DM Serif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04668" y="3279945"/>
            <a:ext cx="2990347" cy="1993565"/>
          </a:xfrm>
          <a:custGeom>
            <a:avLst/>
            <a:gdLst/>
            <a:ahLst/>
            <a:cxnLst/>
            <a:rect l="l" t="t" r="r" b="b"/>
            <a:pathLst>
              <a:path w="2990347" h="1993565">
                <a:moveTo>
                  <a:pt x="0" y="0"/>
                </a:moveTo>
                <a:lnTo>
                  <a:pt x="2990347" y="0"/>
                </a:lnTo>
                <a:lnTo>
                  <a:pt x="2990347" y="1993565"/>
                </a:lnTo>
                <a:lnTo>
                  <a:pt x="0" y="1993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3285728" y="3279945"/>
            <a:ext cx="2999840" cy="1993565"/>
          </a:xfrm>
          <a:custGeom>
            <a:avLst/>
            <a:gdLst/>
            <a:ahLst/>
            <a:cxnLst/>
            <a:rect l="l" t="t" r="r" b="b"/>
            <a:pathLst>
              <a:path w="2999840" h="1993565">
                <a:moveTo>
                  <a:pt x="0" y="0"/>
                </a:moveTo>
                <a:lnTo>
                  <a:pt x="2999840" y="0"/>
                </a:lnTo>
                <a:lnTo>
                  <a:pt x="2999840" y="1993565"/>
                </a:lnTo>
                <a:lnTo>
                  <a:pt x="0" y="1993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207817" y="3279945"/>
            <a:ext cx="2658144" cy="1993565"/>
          </a:xfrm>
          <a:custGeom>
            <a:avLst/>
            <a:gdLst/>
            <a:ahLst/>
            <a:cxnLst/>
            <a:rect l="l" t="t" r="r" b="b"/>
            <a:pathLst>
              <a:path w="2658144" h="1993565">
                <a:moveTo>
                  <a:pt x="0" y="0"/>
                </a:moveTo>
                <a:lnTo>
                  <a:pt x="2658143" y="0"/>
                </a:lnTo>
                <a:lnTo>
                  <a:pt x="2658143" y="1993565"/>
                </a:lnTo>
                <a:lnTo>
                  <a:pt x="0" y="19935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3343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207817" y="116340"/>
            <a:ext cx="3716467" cy="847721"/>
          </a:xfrm>
          <a:custGeom>
            <a:avLst/>
            <a:gdLst/>
            <a:ahLst/>
            <a:cxnLst/>
            <a:rect l="l" t="t" r="r" b="b"/>
            <a:pathLst>
              <a:path w="3716467" h="847721">
                <a:moveTo>
                  <a:pt x="0" y="0"/>
                </a:moveTo>
                <a:lnTo>
                  <a:pt x="3716467" y="0"/>
                </a:lnTo>
                <a:lnTo>
                  <a:pt x="3716467" y="847721"/>
                </a:lnTo>
                <a:lnTo>
                  <a:pt x="0" y="84772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2190782" y="5428528"/>
            <a:ext cx="675178" cy="675178"/>
          </a:xfrm>
          <a:custGeom>
            <a:avLst/>
            <a:gdLst/>
            <a:ahLst/>
            <a:cxnLst/>
            <a:rect l="l" t="t" r="r" b="b"/>
            <a:pathLst>
              <a:path w="675178" h="675178">
                <a:moveTo>
                  <a:pt x="0" y="0"/>
                </a:moveTo>
                <a:lnTo>
                  <a:pt x="675178" y="0"/>
                </a:lnTo>
                <a:lnTo>
                  <a:pt x="675178" y="675179"/>
                </a:lnTo>
                <a:lnTo>
                  <a:pt x="0" y="67517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5572504" y="5428528"/>
            <a:ext cx="713064" cy="713064"/>
          </a:xfrm>
          <a:custGeom>
            <a:avLst/>
            <a:gdLst/>
            <a:ahLst/>
            <a:cxnLst/>
            <a:rect l="l" t="t" r="r" b="b"/>
            <a:pathLst>
              <a:path w="713064" h="713064">
                <a:moveTo>
                  <a:pt x="0" y="0"/>
                </a:moveTo>
                <a:lnTo>
                  <a:pt x="713064" y="0"/>
                </a:lnTo>
                <a:lnTo>
                  <a:pt x="713064" y="713064"/>
                </a:lnTo>
                <a:lnTo>
                  <a:pt x="0" y="71306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8990668" y="5421379"/>
            <a:ext cx="682327" cy="682327"/>
          </a:xfrm>
          <a:custGeom>
            <a:avLst/>
            <a:gdLst/>
            <a:ahLst/>
            <a:cxnLst/>
            <a:rect l="l" t="t" r="r" b="b"/>
            <a:pathLst>
              <a:path w="682327" h="682327">
                <a:moveTo>
                  <a:pt x="0" y="0"/>
                </a:moveTo>
                <a:lnTo>
                  <a:pt x="682327" y="0"/>
                </a:lnTo>
                <a:lnTo>
                  <a:pt x="682327" y="682328"/>
                </a:lnTo>
                <a:lnTo>
                  <a:pt x="0" y="682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731520" y="1464307"/>
            <a:ext cx="8366476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pl-PL" sz="4000" dirty="0" err="1">
                <a:solidFill>
                  <a:srgbClr val="F26824"/>
                </a:solidFill>
                <a:latin typeface="DM Serif Display"/>
              </a:rPr>
              <a:t>La scelta dei tre migliori narratori</a:t>
            </a:r>
            <a:endParaRPr lang="en-US" sz="4000" dirty="0">
              <a:solidFill>
                <a:srgbClr val="F26824"/>
              </a:solidFill>
              <a:latin typeface="DM Serif Display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65053" y="5706464"/>
            <a:ext cx="2410863" cy="888462"/>
            <a:chOff x="0" y="0"/>
            <a:chExt cx="3214484" cy="11846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3214484" cy="483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399">
                  <a:solidFill>
                    <a:srgbClr val="D1693C"/>
                  </a:solidFill>
                  <a:latin typeface="HK Grotesk Light"/>
                </a:rPr>
                <a:t>Lidia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71766"/>
              <a:ext cx="3214484" cy="412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622512"/>
                  </a:solidFill>
                  <a:latin typeface="HK Grotesk Light"/>
                </a:rPr>
                <a:t>Punteggio.......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709326" y="5706464"/>
            <a:ext cx="2410863" cy="888462"/>
            <a:chOff x="0" y="0"/>
            <a:chExt cx="3214484" cy="118461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3214484" cy="483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399">
                  <a:solidFill>
                    <a:srgbClr val="D1693C"/>
                  </a:solidFill>
                  <a:latin typeface="HK Grotesk Light"/>
                </a:rPr>
                <a:t>Nina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71766"/>
              <a:ext cx="3214484" cy="412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622512"/>
                  </a:solidFill>
                  <a:latin typeface="HK Grotesk Light"/>
                </a:rPr>
                <a:t>Punteggio......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80319" y="5706464"/>
            <a:ext cx="2410863" cy="888462"/>
            <a:chOff x="0" y="0"/>
            <a:chExt cx="3214484" cy="118461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3214484" cy="483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2399">
                  <a:solidFill>
                    <a:srgbClr val="D1693C"/>
                  </a:solidFill>
                  <a:latin typeface="HK Grotesk Light"/>
                </a:rPr>
                <a:t>Robert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1766"/>
              <a:ext cx="3214484" cy="412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1800" dirty="0">
                  <a:solidFill>
                    <a:srgbClr val="622512"/>
                  </a:solidFill>
                  <a:latin typeface="HK Grotesk Light"/>
                </a:rPr>
                <a:t>Punteggio......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8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3290442"/>
            <a:ext cx="110651" cy="1152727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endParaRPr lang="pl-PL"/>
          </a:p>
        </p:txBody>
      </p:sp>
      <p:sp>
        <p:nvSpPr>
          <p:cNvPr id="3" name="AutoShape 3"/>
          <p:cNvSpPr/>
          <p:nvPr/>
        </p:nvSpPr>
        <p:spPr>
          <a:xfrm>
            <a:off x="4092406" y="3290442"/>
            <a:ext cx="110651" cy="1152727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6589743" y="3290442"/>
            <a:ext cx="110651" cy="1152727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>
            <a:off x="2063154" y="5013802"/>
            <a:ext cx="110651" cy="1152727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endParaRPr lang="pl-PL"/>
          </a:p>
        </p:txBody>
      </p:sp>
      <p:sp>
        <p:nvSpPr>
          <p:cNvPr id="6" name="AutoShape 6"/>
          <p:cNvSpPr/>
          <p:nvPr/>
        </p:nvSpPr>
        <p:spPr>
          <a:xfrm>
            <a:off x="5714268" y="5013802"/>
            <a:ext cx="110651" cy="1152727"/>
          </a:xfrm>
          <a:prstGeom prst="rect">
            <a:avLst/>
          </a:prstGeom>
          <a:solidFill>
            <a:srgbClr val="0000FF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0" y="199769"/>
            <a:ext cx="9753600" cy="768394"/>
            <a:chOff x="0" y="0"/>
            <a:chExt cx="3612444" cy="284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2445" cy="284590"/>
            </a:xfrm>
            <a:custGeom>
              <a:avLst/>
              <a:gdLst/>
              <a:ahLst/>
              <a:cxnLst/>
              <a:rect l="l" t="t" r="r" b="b"/>
              <a:pathLst>
                <a:path w="3612445" h="284590">
                  <a:moveTo>
                    <a:pt x="0" y="0"/>
                  </a:moveTo>
                  <a:lnTo>
                    <a:pt x="3612445" y="0"/>
                  </a:lnTo>
                  <a:lnTo>
                    <a:pt x="3612445" y="284590"/>
                  </a:lnTo>
                  <a:lnTo>
                    <a:pt x="0" y="28459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91829" y="225549"/>
            <a:ext cx="3142651" cy="716834"/>
          </a:xfrm>
          <a:custGeom>
            <a:avLst/>
            <a:gdLst/>
            <a:ahLst/>
            <a:cxnLst/>
            <a:rect l="l" t="t" r="r" b="b"/>
            <a:pathLst>
              <a:path w="3142651" h="716834">
                <a:moveTo>
                  <a:pt x="0" y="0"/>
                </a:moveTo>
                <a:lnTo>
                  <a:pt x="3142651" y="0"/>
                </a:lnTo>
                <a:lnTo>
                  <a:pt x="3142651" y="716835"/>
                </a:lnTo>
                <a:lnTo>
                  <a:pt x="0" y="7168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1209696" y="1639724"/>
            <a:ext cx="7334207" cy="128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300" dirty="0">
                <a:solidFill>
                  <a:srgbClr val="F8F2ED"/>
                </a:solidFill>
                <a:latin typeface="DM Serif Display"/>
              </a:rPr>
              <a:t>Ribadire i principi della narrazione di </a:t>
            </a:r>
            <a:r>
              <a:rPr lang="en-US" sz="3300" dirty="0" err="1">
                <a:solidFill>
                  <a:srgbClr val="F8F2ED"/>
                </a:solidFill>
                <a:latin typeface="DM Serif Display"/>
              </a:rPr>
              <a:t>una</a:t>
            </a:r>
            <a:r>
              <a:rPr lang="en-US" sz="3300" dirty="0">
                <a:solidFill>
                  <a:srgbClr val="F8F2ED"/>
                </a:solidFill>
                <a:latin typeface="DM Serif Display"/>
              </a:rPr>
              <a:t> </a:t>
            </a:r>
            <a:r>
              <a:rPr lang="it-IT" sz="3300" dirty="0">
                <a:solidFill>
                  <a:srgbClr val="F8F2ED"/>
                </a:solidFill>
                <a:latin typeface="DM Serif Display"/>
              </a:rPr>
              <a:t>terra d’origine </a:t>
            </a:r>
            <a:r>
              <a:rPr lang="en-US" sz="3300" dirty="0">
                <a:solidFill>
                  <a:srgbClr val="F8F2ED"/>
                </a:solidFill>
                <a:latin typeface="DM Serif Display"/>
              </a:rPr>
              <a:t>per mezzo della narrazione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0094" y="3612156"/>
            <a:ext cx="2166120" cy="41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pl-PL" sz="2399" dirty="0" err="1">
                <a:solidFill>
                  <a:srgbClr val="F8F2ED"/>
                </a:solidFill>
                <a:latin typeface="HK Grotesk Light"/>
              </a:rPr>
              <a:t>Inizio</a:t>
            </a:r>
            <a:endParaRPr lang="en-US" sz="2399" dirty="0">
              <a:solidFill>
                <a:srgbClr val="F8F2ED"/>
              </a:solidFill>
              <a:latin typeface="HK Grotesk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93351" y="5143895"/>
            <a:ext cx="2234614" cy="85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pl-PL" sz="2399" dirty="0" err="1">
                <a:solidFill>
                  <a:srgbClr val="F8F2ED"/>
                </a:solidFill>
                <a:latin typeface="HK Grotesk"/>
              </a:rPr>
              <a:t>Risolvere </a:t>
            </a:r>
            <a:r>
              <a:rPr lang="pl-PL" sz="2399" dirty="0">
                <a:solidFill>
                  <a:srgbClr val="F8F2ED"/>
                </a:solidFill>
                <a:latin typeface="HK Grotesk"/>
              </a:rPr>
              <a:t>il problema</a:t>
            </a:r>
            <a:endParaRPr lang="en-US" sz="2399" dirty="0">
              <a:solidFill>
                <a:srgbClr val="F8F2ED"/>
              </a:solidFill>
              <a:latin typeface="HK Grotes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03082" y="3612156"/>
            <a:ext cx="163251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8F2ED"/>
                </a:solidFill>
                <a:latin typeface="HK Grotesk Light"/>
              </a:rPr>
              <a:t>Problema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35591" y="5358745"/>
            <a:ext cx="1902170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2"/>
              </a:lnSpc>
              <a:spcBef>
                <a:spcPct val="0"/>
              </a:spcBef>
            </a:pPr>
            <a:r>
              <a:rPr lang="pl-PL" sz="2401" dirty="0" err="1">
                <a:solidFill>
                  <a:srgbClr val="F8F2ED"/>
                </a:solidFill>
                <a:latin typeface="HK Grotesk Light"/>
              </a:rPr>
              <a:t>Conclusione</a:t>
            </a:r>
            <a:endParaRPr lang="en-US" sz="2401" dirty="0">
              <a:solidFill>
                <a:srgbClr val="F8F2ED"/>
              </a:solidFill>
              <a:latin typeface="HK Grotesk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00419" y="3221010"/>
            <a:ext cx="2428867" cy="129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pl-PL" sz="2400" dirty="0" err="1">
                <a:solidFill>
                  <a:srgbClr val="F8F2ED"/>
                </a:solidFill>
                <a:latin typeface="HK Grotesk Light"/>
              </a:rPr>
              <a:t>Tentativo fallito </a:t>
            </a:r>
            <a:r>
              <a:rPr lang="pl-PL" sz="2400" dirty="0">
                <a:solidFill>
                  <a:srgbClr val="F8F2ED"/>
                </a:solidFill>
                <a:latin typeface="HK Grotesk Light"/>
              </a:rPr>
              <a:t>di </a:t>
            </a:r>
            <a:r>
              <a:rPr lang="pl-PL" sz="2400" dirty="0" err="1">
                <a:solidFill>
                  <a:srgbClr val="F8F2ED"/>
                </a:solidFill>
                <a:latin typeface="HK Grotesk Light"/>
              </a:rPr>
              <a:t>risolvere </a:t>
            </a:r>
            <a:r>
              <a:rPr lang="pl-PL" sz="2400" dirty="0">
                <a:solidFill>
                  <a:srgbClr val="F8F2ED"/>
                </a:solidFill>
                <a:latin typeface="HK Grotesk Light"/>
              </a:rPr>
              <a:t>il problema</a:t>
            </a:r>
            <a:endParaRPr lang="en-US" sz="2400" dirty="0">
              <a:solidFill>
                <a:srgbClr val="F8F2ED"/>
              </a:solidFill>
              <a:latin typeface="HK Grotesk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119" t="-247" r="-11881" b="-247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5120640"/>
            <a:ext cx="9839662" cy="2194560"/>
            <a:chOff x="0" y="0"/>
            <a:chExt cx="364431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44319" cy="812800"/>
            </a:xfrm>
            <a:custGeom>
              <a:avLst/>
              <a:gdLst/>
              <a:ahLst/>
              <a:cxnLst/>
              <a:rect l="l" t="t" r="r" b="b"/>
              <a:pathLst>
                <a:path w="3644319" h="812800">
                  <a:moveTo>
                    <a:pt x="0" y="0"/>
                  </a:moveTo>
                  <a:lnTo>
                    <a:pt x="3644319" y="0"/>
                  </a:lnTo>
                  <a:lnTo>
                    <a:pt x="364431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5801" y="5908911"/>
            <a:ext cx="8305800" cy="710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33"/>
              </a:lnSpc>
            </a:pPr>
            <a:r>
              <a:rPr lang="pl-PL" sz="5333" dirty="0" err="1">
                <a:solidFill>
                  <a:srgbClr val="F26824"/>
                </a:solidFill>
                <a:latin typeface="DM Serif Display"/>
              </a:rPr>
              <a:t>Grazie </a:t>
            </a:r>
            <a:r>
              <a:rPr lang="pl-PL" sz="5333" dirty="0">
                <a:solidFill>
                  <a:srgbClr val="F26824"/>
                </a:solidFill>
                <a:latin typeface="DM Serif Display"/>
              </a:rPr>
              <a:t>per l'</a:t>
            </a:r>
            <a:r>
              <a:rPr lang="pl-PL" sz="5333" dirty="0" err="1">
                <a:solidFill>
                  <a:srgbClr val="F26824"/>
                </a:solidFill>
                <a:latin typeface="DM Serif Display"/>
              </a:rPr>
              <a:t>attenzione</a:t>
            </a:r>
            <a:endParaRPr lang="en-US" sz="5333" dirty="0">
              <a:solidFill>
                <a:srgbClr val="F26824"/>
              </a:solidFill>
              <a:latin typeface="DM Serif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252" y="1231938"/>
            <a:ext cx="8726254" cy="5678080"/>
            <a:chOff x="0" y="0"/>
            <a:chExt cx="11635005" cy="757077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7715411" cy="2441073"/>
            </a:xfrm>
            <a:prstGeom prst="rect">
              <a:avLst/>
            </a:prstGeom>
            <a:solidFill>
              <a:srgbClr val="F1C4C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564850"/>
              <a:ext cx="7715411" cy="2441073"/>
            </a:xfrm>
            <a:prstGeom prst="rect">
              <a:avLst/>
            </a:prstGeom>
            <a:solidFill>
              <a:srgbClr val="5B9BD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7839188" y="0"/>
              <a:ext cx="3795817" cy="5005923"/>
            </a:xfrm>
            <a:prstGeom prst="rect">
              <a:avLst/>
            </a:prstGeom>
            <a:solidFill>
              <a:srgbClr val="F1C4C9"/>
            </a:solidFill>
          </p:spPr>
          <p:txBody>
            <a:bodyPr/>
            <a:lstStyle/>
            <a:p>
              <a:endParaRPr lang="pl-PL"/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129700"/>
              <a:ext cx="3795817" cy="2441073"/>
            </a:xfrm>
            <a:prstGeom prst="rect">
              <a:avLst/>
            </a:prstGeom>
          </p:spPr>
        </p:pic>
        <p:sp>
          <p:nvSpPr>
            <p:cNvPr id="7" name="AutoShape 7"/>
            <p:cNvSpPr/>
            <p:nvPr/>
          </p:nvSpPr>
          <p:spPr>
            <a:xfrm>
              <a:off x="3919594" y="5129700"/>
              <a:ext cx="3795817" cy="2441073"/>
            </a:xfrm>
            <a:prstGeom prst="rect">
              <a:avLst/>
            </a:prstGeom>
            <a:solidFill>
              <a:srgbClr val="F1C4C9"/>
            </a:solidFill>
          </p:spPr>
          <p:txBody>
            <a:bodyPr/>
            <a:lstStyle/>
            <a:p>
              <a:endParaRPr lang="pl-PL"/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39188" y="5129700"/>
              <a:ext cx="3795817" cy="2441073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626252" y="153677"/>
            <a:ext cx="3755494" cy="858172"/>
          </a:xfrm>
          <a:custGeom>
            <a:avLst/>
            <a:gdLst/>
            <a:ahLst/>
            <a:cxnLst/>
            <a:rect l="l" t="t" r="r" b="b"/>
            <a:pathLst>
              <a:path w="3755494" h="858172">
                <a:moveTo>
                  <a:pt x="0" y="0"/>
                </a:moveTo>
                <a:lnTo>
                  <a:pt x="3755494" y="0"/>
                </a:lnTo>
                <a:lnTo>
                  <a:pt x="3755494" y="858172"/>
                </a:lnTo>
                <a:lnTo>
                  <a:pt x="0" y="85817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3310" y="5300432"/>
            <a:ext cx="2140406" cy="138056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1520" y="3534655"/>
            <a:ext cx="5496723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3"/>
              </a:lnSpc>
              <a:spcBef>
                <a:spcPct val="0"/>
              </a:spcBef>
            </a:pPr>
            <a:r>
              <a:rPr lang="pl-PL" sz="3094" spc="154" dirty="0">
                <a:solidFill>
                  <a:srgbClr val="FFFFFF"/>
                </a:solidFill>
                <a:latin typeface="Sanchez"/>
              </a:rPr>
              <a:t>TUTTI POSSONO RACCONTARE STORIE</a:t>
            </a:r>
            <a:r>
              <a:rPr lang="en-US" sz="3094" spc="154" dirty="0">
                <a:solidFill>
                  <a:srgbClr val="FFFFFF"/>
                </a:solidFill>
                <a:latin typeface="Sanchez"/>
              </a:rPr>
              <a:t>?</a:t>
            </a:r>
          </a:p>
          <a:p>
            <a:pPr algn="ctr">
              <a:lnSpc>
                <a:spcPts val="3713"/>
              </a:lnSpc>
              <a:spcBef>
                <a:spcPct val="0"/>
              </a:spcBef>
            </a:pPr>
            <a:endParaRPr lang="en-US" sz="3094" spc="154" dirty="0">
              <a:solidFill>
                <a:srgbClr val="FFFFFF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3673" y="1450755"/>
            <a:ext cx="8787726" cy="5383011"/>
            <a:chOff x="0" y="0"/>
            <a:chExt cx="11716969" cy="717734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7770054" cy="23099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2433708"/>
              <a:ext cx="7770054" cy="2309932"/>
            </a:xfrm>
            <a:prstGeom prst="rect">
              <a:avLst/>
            </a:prstGeom>
            <a:solidFill>
              <a:srgbClr val="D4556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>
              <a:off x="7893830" y="0"/>
              <a:ext cx="3823138" cy="4743640"/>
            </a:xfrm>
            <a:prstGeom prst="rect">
              <a:avLst/>
            </a:prstGeom>
            <a:solidFill>
              <a:srgbClr val="D4556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4867417"/>
              <a:ext cx="3823138" cy="2309932"/>
            </a:xfrm>
            <a:prstGeom prst="rect">
              <a:avLst/>
            </a:prstGeom>
            <a:solidFill>
              <a:srgbClr val="B5D2E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>
              <a:off x="3946915" y="4867417"/>
              <a:ext cx="3823138" cy="2309932"/>
            </a:xfrm>
            <a:prstGeom prst="rect">
              <a:avLst/>
            </a:pr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893830" y="4867417"/>
              <a:ext cx="3823138" cy="2309932"/>
            </a:xfrm>
            <a:prstGeom prst="rect">
              <a:avLst/>
            </a:prstGeom>
            <a:solidFill>
              <a:srgbClr val="F1C4C9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9" name="Freeform 9"/>
          <p:cNvSpPr/>
          <p:nvPr/>
        </p:nvSpPr>
        <p:spPr>
          <a:xfrm>
            <a:off x="513673" y="333061"/>
            <a:ext cx="3487438" cy="796919"/>
          </a:xfrm>
          <a:custGeom>
            <a:avLst/>
            <a:gdLst/>
            <a:ahLst/>
            <a:cxnLst/>
            <a:rect l="l" t="t" r="r" b="b"/>
            <a:pathLst>
              <a:path w="3487438" h="796919">
                <a:moveTo>
                  <a:pt x="0" y="0"/>
                </a:moveTo>
                <a:lnTo>
                  <a:pt x="3487438" y="0"/>
                </a:lnTo>
                <a:lnTo>
                  <a:pt x="3487438" y="796918"/>
                </a:lnTo>
                <a:lnTo>
                  <a:pt x="0" y="7969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" r="-8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731520" y="3530563"/>
            <a:ext cx="5758355" cy="80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9"/>
              </a:lnSpc>
            </a:pPr>
            <a:r>
              <a:rPr lang="it-IT" sz="2641" spc="132" dirty="0">
                <a:solidFill>
                  <a:srgbClr val="FEFEFE"/>
                </a:solidFill>
                <a:latin typeface="Sanchez"/>
              </a:rPr>
              <a:t>Paese d’origine</a:t>
            </a:r>
            <a:r>
              <a:rPr lang="pl-PL" sz="2641" spc="132" dirty="0">
                <a:solidFill>
                  <a:srgbClr val="FEFEFE"/>
                </a:solidFill>
                <a:latin typeface="Sanchez"/>
              </a:rPr>
              <a:t>- Un luogo a cui si è emotivamente legati</a:t>
            </a:r>
            <a:endParaRPr lang="en-US" sz="2841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1520" y="5745092"/>
            <a:ext cx="2459496" cy="678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3"/>
              </a:lnSpc>
              <a:spcBef>
                <a:spcPct val="0"/>
              </a:spcBef>
            </a:pPr>
            <a:r>
              <a:rPr lang="pl-PL" sz="2211" spc="110" dirty="0" err="1">
                <a:solidFill>
                  <a:srgbClr val="FEFEFE"/>
                </a:solidFill>
                <a:latin typeface="Sanchez"/>
              </a:rPr>
              <a:t>dove </a:t>
            </a:r>
            <a:r>
              <a:rPr lang="pl-PL" sz="2211" spc="110" dirty="0">
                <a:solidFill>
                  <a:srgbClr val="FEFEFE"/>
                </a:solidFill>
                <a:latin typeface="Sanchez"/>
              </a:rPr>
              <a:t>si è </a:t>
            </a:r>
            <a:r>
              <a:rPr lang="pl-PL" sz="2211" spc="110" dirty="0" err="1">
                <a:solidFill>
                  <a:srgbClr val="FEFEFE"/>
                </a:solidFill>
                <a:latin typeface="Sanchez"/>
              </a:rPr>
              <a:t>nati</a:t>
            </a:r>
            <a:endParaRPr lang="en-US" sz="2211" spc="110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62290" y="5745092"/>
            <a:ext cx="1890493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3"/>
              </a:lnSpc>
              <a:spcBef>
                <a:spcPct val="0"/>
              </a:spcBef>
            </a:pPr>
            <a:r>
              <a:rPr lang="pl-PL" sz="2419" spc="120" dirty="0" err="1">
                <a:solidFill>
                  <a:srgbClr val="FEFEFE"/>
                </a:solidFill>
                <a:latin typeface="Sanchez"/>
              </a:rPr>
              <a:t>dove </a:t>
            </a:r>
            <a:r>
              <a:rPr lang="pl-PL" sz="2419" spc="120" dirty="0">
                <a:solidFill>
                  <a:srgbClr val="FEFEFE"/>
                </a:solidFill>
                <a:latin typeface="Sanchez"/>
              </a:rPr>
              <a:t>si </a:t>
            </a:r>
            <a:r>
              <a:rPr lang="pl-PL" sz="2419" spc="120" dirty="0" err="1">
                <a:solidFill>
                  <a:srgbClr val="FEFEFE"/>
                </a:solidFill>
                <a:latin typeface="Sanchez"/>
              </a:rPr>
              <a:t>è cresciuti</a:t>
            </a:r>
            <a:endParaRPr lang="en-US" sz="2419" spc="120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40427" y="5754617"/>
            <a:ext cx="1516942" cy="704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9"/>
              </a:lnSpc>
              <a:spcBef>
                <a:spcPct val="0"/>
              </a:spcBef>
            </a:pPr>
            <a:r>
              <a:rPr lang="pl-PL" sz="2299" spc="114" dirty="0" err="1">
                <a:solidFill>
                  <a:srgbClr val="FEFEFE"/>
                </a:solidFill>
                <a:latin typeface="Sanchez"/>
              </a:rPr>
              <a:t>dove </a:t>
            </a:r>
            <a:r>
              <a:rPr lang="pl-PL" sz="2299" spc="114" dirty="0">
                <a:solidFill>
                  <a:srgbClr val="FEFEFE"/>
                </a:solidFill>
                <a:latin typeface="Sanchez"/>
              </a:rPr>
              <a:t>si </a:t>
            </a:r>
            <a:r>
              <a:rPr lang="pl-PL" sz="2299" spc="114" dirty="0" err="1">
                <a:solidFill>
                  <a:srgbClr val="FEFEFE"/>
                </a:solidFill>
                <a:latin typeface="Sanchez"/>
              </a:rPr>
              <a:t>vive</a:t>
            </a:r>
            <a:endParaRPr lang="en-US" sz="2299" spc="114" dirty="0">
              <a:solidFill>
                <a:srgbClr val="FEFEFE"/>
              </a:solidFill>
              <a:latin typeface="Sanchez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2016" y="330624"/>
            <a:ext cx="3691707" cy="843596"/>
          </a:xfrm>
          <a:custGeom>
            <a:avLst/>
            <a:gdLst/>
            <a:ahLst/>
            <a:cxnLst/>
            <a:rect l="l" t="t" r="r" b="b"/>
            <a:pathLst>
              <a:path w="3691707" h="843596">
                <a:moveTo>
                  <a:pt x="0" y="0"/>
                </a:moveTo>
                <a:lnTo>
                  <a:pt x="3691707" y="0"/>
                </a:lnTo>
                <a:lnTo>
                  <a:pt x="3691707" y="843596"/>
                </a:lnTo>
                <a:lnTo>
                  <a:pt x="0" y="84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496879" y="1676326"/>
            <a:ext cx="8525201" cy="4735227"/>
            <a:chOff x="0" y="0"/>
            <a:chExt cx="3157482" cy="17537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7482" cy="1753788"/>
            </a:xfrm>
            <a:custGeom>
              <a:avLst/>
              <a:gdLst/>
              <a:ahLst/>
              <a:cxnLst/>
              <a:rect l="l" t="t" r="r" b="b"/>
              <a:pathLst>
                <a:path w="3157482" h="1753788">
                  <a:moveTo>
                    <a:pt x="0" y="0"/>
                  </a:moveTo>
                  <a:lnTo>
                    <a:pt x="3157482" y="0"/>
                  </a:lnTo>
                  <a:lnTo>
                    <a:pt x="3157482" y="1753788"/>
                  </a:lnTo>
                  <a:lnTo>
                    <a:pt x="0" y="1753788"/>
                  </a:lnTo>
                  <a:close/>
                </a:path>
              </a:pathLst>
            </a:custGeom>
            <a:solidFill>
              <a:srgbClr val="F1C4C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6200"/>
              <a:ext cx="8128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35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596297" y="3871833"/>
            <a:ext cx="2388937" cy="2521306"/>
          </a:xfrm>
          <a:custGeom>
            <a:avLst/>
            <a:gdLst/>
            <a:ahLst/>
            <a:cxnLst/>
            <a:rect l="l" t="t" r="r" b="b"/>
            <a:pathLst>
              <a:path w="2388937" h="2521306">
                <a:moveTo>
                  <a:pt x="0" y="0"/>
                </a:moveTo>
                <a:lnTo>
                  <a:pt x="2388938" y="0"/>
                </a:lnTo>
                <a:lnTo>
                  <a:pt x="2388938" y="2521306"/>
                </a:lnTo>
                <a:lnTo>
                  <a:pt x="0" y="2521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1126998" y="2237949"/>
            <a:ext cx="7279375" cy="3564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6"/>
              </a:lnSpc>
            </a:pPr>
            <a:r>
              <a:rPr lang="pl-PL" sz="2997" spc="149" dirty="0">
                <a:solidFill>
                  <a:srgbClr val="000000"/>
                </a:solidFill>
                <a:latin typeface="Sanchez"/>
              </a:rPr>
              <a:t>RACCONTARE </a:t>
            </a:r>
            <a:r>
              <a:rPr lang="it-IT" sz="2997" spc="149" dirty="0">
                <a:solidFill>
                  <a:srgbClr val="000000"/>
                </a:solidFill>
                <a:latin typeface="Sanchez"/>
              </a:rPr>
              <a:t>IL VOSTRO PAESE D’ORIGINE </a:t>
            </a:r>
            <a:r>
              <a:rPr lang="pl-PL" sz="2997" spc="149" dirty="0">
                <a:solidFill>
                  <a:srgbClr val="000000"/>
                </a:solidFill>
                <a:latin typeface="Sanchez"/>
              </a:rPr>
              <a:t>SECONDO LO SCHEMA</a:t>
            </a:r>
            <a:r>
              <a:rPr lang="en-US" sz="2997" spc="149" dirty="0">
                <a:solidFill>
                  <a:srgbClr val="000000"/>
                </a:solidFill>
                <a:latin typeface="Sanchez"/>
              </a:rPr>
              <a:t>:</a:t>
            </a:r>
          </a:p>
          <a:p>
            <a:pPr marL="385804" lvl="1" indent="-192902" algn="l">
              <a:lnSpc>
                <a:spcPts val="4706"/>
              </a:lnSpc>
              <a:buFont typeface="Arial"/>
              <a:buChar char="•"/>
            </a:pPr>
            <a:r>
              <a:rPr lang="pl-PL" sz="2997" spc="149" dirty="0" err="1">
                <a:solidFill>
                  <a:srgbClr val="000000"/>
                </a:solidFill>
                <a:latin typeface="Sanchez"/>
              </a:rPr>
              <a:t>Che </a:t>
            </a:r>
            <a:r>
              <a:rPr lang="pl-PL" sz="2997" spc="149" dirty="0">
                <a:solidFill>
                  <a:srgbClr val="000000"/>
                </a:solidFill>
                <a:latin typeface="Sanchez"/>
              </a:rPr>
              <a:t>posto </a:t>
            </a:r>
            <a:r>
              <a:rPr lang="pl-PL" sz="2997" spc="149" dirty="0" err="1">
                <a:solidFill>
                  <a:srgbClr val="000000"/>
                </a:solidFill>
                <a:latin typeface="Sanchez"/>
              </a:rPr>
              <a:t>è</a:t>
            </a:r>
            <a:r>
              <a:rPr lang="en-US" sz="2997" spc="149" dirty="0">
                <a:solidFill>
                  <a:srgbClr val="000000"/>
                </a:solidFill>
                <a:latin typeface="Sanchez"/>
              </a:rPr>
              <a:t>? (</a:t>
            </a:r>
            <a:r>
              <a:rPr lang="pl-PL" sz="2997" spc="149" dirty="0">
                <a:solidFill>
                  <a:srgbClr val="000000"/>
                </a:solidFill>
                <a:latin typeface="Sanchez"/>
              </a:rPr>
              <a:t>nome</a:t>
            </a:r>
            <a:r>
              <a:rPr lang="en-US" sz="2997" spc="149" dirty="0">
                <a:solidFill>
                  <a:srgbClr val="000000"/>
                </a:solidFill>
                <a:latin typeface="Sanchez"/>
              </a:rPr>
              <a:t>, </a:t>
            </a:r>
            <a:r>
              <a:rPr lang="pl-PL" sz="2997" spc="149" dirty="0" err="1">
                <a:solidFill>
                  <a:srgbClr val="000000"/>
                </a:solidFill>
                <a:latin typeface="Sanchez"/>
              </a:rPr>
              <a:t>luogo</a:t>
            </a:r>
            <a:r>
              <a:rPr lang="en-US" sz="2997" spc="149" dirty="0">
                <a:solidFill>
                  <a:srgbClr val="000000"/>
                </a:solidFill>
                <a:latin typeface="Sanchez"/>
              </a:rPr>
              <a:t>)</a:t>
            </a:r>
          </a:p>
          <a:p>
            <a:pPr marL="385804" lvl="1" indent="-192902" algn="l">
              <a:lnSpc>
                <a:spcPts val="4706"/>
              </a:lnSpc>
              <a:buFont typeface="Arial"/>
              <a:buChar char="•"/>
            </a:pPr>
            <a:r>
              <a:rPr lang="pl-PL" sz="2997" spc="149" dirty="0" err="1">
                <a:solidFill>
                  <a:srgbClr val="000000"/>
                </a:solidFill>
                <a:latin typeface="Sanchez"/>
              </a:rPr>
              <a:t>Perché è importante</a:t>
            </a:r>
            <a:r>
              <a:rPr lang="en-US" sz="2997" spc="149" dirty="0">
                <a:solidFill>
                  <a:srgbClr val="000000"/>
                </a:solidFill>
                <a:latin typeface="Sanchez"/>
              </a:rPr>
              <a:t>?</a:t>
            </a:r>
          </a:p>
          <a:p>
            <a:pPr marL="385804" lvl="1" indent="-192902" algn="l">
              <a:lnSpc>
                <a:spcPts val="4706"/>
              </a:lnSpc>
              <a:buFont typeface="Arial"/>
              <a:buChar char="•"/>
            </a:pPr>
            <a:r>
              <a:rPr lang="pl-PL" sz="2997" spc="149" dirty="0" err="1">
                <a:solidFill>
                  <a:srgbClr val="000000"/>
                </a:solidFill>
                <a:latin typeface="Sanchez"/>
              </a:rPr>
              <a:t>Cosa lo rende speciale</a:t>
            </a:r>
            <a:r>
              <a:rPr lang="en-US" sz="2997" spc="149" dirty="0">
                <a:solidFill>
                  <a:srgbClr val="000000"/>
                </a:solidFill>
                <a:latin typeface="Sanchez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0865" y="1643272"/>
            <a:ext cx="7791869" cy="4940408"/>
            <a:chOff x="0" y="0"/>
            <a:chExt cx="10389159" cy="65872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84847" cy="211321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2236996"/>
              <a:ext cx="6884847" cy="2113219"/>
            </a:xfrm>
            <a:prstGeom prst="rect">
              <a:avLst/>
            </a:prstGeom>
            <a:solidFill>
              <a:srgbClr val="D45561"/>
            </a:solidFill>
          </p:spPr>
          <p:txBody>
            <a:bodyPr/>
            <a:lstStyle/>
            <a:p>
              <a:endParaRPr lang="pl-PL"/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08624" y="0"/>
              <a:ext cx="3380535" cy="435021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473991"/>
              <a:ext cx="3380535" cy="211321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04312" y="4473991"/>
              <a:ext cx="3380535" cy="211321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08624" y="4473991"/>
              <a:ext cx="3380535" cy="2113219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956276" y="608003"/>
            <a:ext cx="3300120" cy="754114"/>
          </a:xfrm>
          <a:custGeom>
            <a:avLst/>
            <a:gdLst/>
            <a:ahLst/>
            <a:cxnLst/>
            <a:rect l="l" t="t" r="r" b="b"/>
            <a:pathLst>
              <a:path w="3300120" h="754114">
                <a:moveTo>
                  <a:pt x="0" y="0"/>
                </a:moveTo>
                <a:lnTo>
                  <a:pt x="3300120" y="0"/>
                </a:lnTo>
                <a:lnTo>
                  <a:pt x="3300120" y="754114"/>
                </a:lnTo>
                <a:lnTo>
                  <a:pt x="0" y="75411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291128" y="3667125"/>
            <a:ext cx="5081273" cy="142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3"/>
              </a:lnSpc>
            </a:pPr>
            <a:r>
              <a:rPr lang="en-US" sz="2319" spc="115" dirty="0">
                <a:solidFill>
                  <a:srgbClr val="FEFEFE"/>
                </a:solidFill>
                <a:latin typeface="Sanchez"/>
              </a:rPr>
              <a:t>STORYTELLING - </a:t>
            </a:r>
            <a:r>
              <a:rPr lang="pl-PL" sz="2319" spc="115" dirty="0">
                <a:solidFill>
                  <a:srgbClr val="FEFEFE"/>
                </a:solidFill>
                <a:latin typeface="Sanchez"/>
              </a:rPr>
              <a:t>RACCONTARE UNA </a:t>
            </a:r>
            <a:r>
              <a:rPr lang="en-US" sz="2319" spc="115" dirty="0">
                <a:solidFill>
                  <a:srgbClr val="FEFEFE"/>
                </a:solidFill>
                <a:latin typeface="Sanchez"/>
              </a:rPr>
              <a:t>STORIA </a:t>
            </a:r>
          </a:p>
          <a:p>
            <a:pPr algn="l">
              <a:lnSpc>
                <a:spcPts val="2783"/>
              </a:lnSpc>
            </a:pPr>
            <a:endParaRPr lang="en-US" sz="2319" spc="115" dirty="0">
              <a:solidFill>
                <a:srgbClr val="FEFEFE"/>
              </a:solidFill>
              <a:latin typeface="Sanchez"/>
            </a:endParaRPr>
          </a:p>
          <a:p>
            <a:pPr algn="l">
              <a:lnSpc>
                <a:spcPts val="2783"/>
              </a:lnSpc>
            </a:pPr>
            <a:endParaRPr lang="en-US" sz="2319" spc="115" dirty="0">
              <a:solidFill>
                <a:srgbClr val="FEFEFE"/>
              </a:solidFill>
              <a:latin typeface="Sanchez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2016" y="330624"/>
            <a:ext cx="3691707" cy="843596"/>
          </a:xfrm>
          <a:custGeom>
            <a:avLst/>
            <a:gdLst/>
            <a:ahLst/>
            <a:cxnLst/>
            <a:rect l="l" t="t" r="r" b="b"/>
            <a:pathLst>
              <a:path w="3691707" h="843596">
                <a:moveTo>
                  <a:pt x="0" y="0"/>
                </a:moveTo>
                <a:lnTo>
                  <a:pt x="3691707" y="0"/>
                </a:lnTo>
                <a:lnTo>
                  <a:pt x="3691707" y="843596"/>
                </a:lnTo>
                <a:lnTo>
                  <a:pt x="0" y="84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496879" y="1590177"/>
            <a:ext cx="5255676" cy="5103440"/>
            <a:chOff x="0" y="0"/>
            <a:chExt cx="1946547" cy="18901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6547" cy="1890163"/>
            </a:xfrm>
            <a:custGeom>
              <a:avLst/>
              <a:gdLst/>
              <a:ahLst/>
              <a:cxnLst/>
              <a:rect l="l" t="t" r="r" b="b"/>
              <a:pathLst>
                <a:path w="1946547" h="1890163">
                  <a:moveTo>
                    <a:pt x="0" y="0"/>
                  </a:moveTo>
                  <a:lnTo>
                    <a:pt x="1946547" y="0"/>
                  </a:lnTo>
                  <a:lnTo>
                    <a:pt x="1946547" y="1890163"/>
                  </a:lnTo>
                  <a:lnTo>
                    <a:pt x="0" y="1890163"/>
                  </a:lnTo>
                  <a:close/>
                </a:path>
              </a:pathLst>
            </a:custGeom>
            <a:solidFill>
              <a:srgbClr val="DF898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4775"/>
              <a:ext cx="8128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752556" y="1676326"/>
            <a:ext cx="3400167" cy="5103440"/>
          </a:xfrm>
          <a:custGeom>
            <a:avLst/>
            <a:gdLst/>
            <a:ahLst/>
            <a:cxnLst/>
            <a:rect l="l" t="t" r="r" b="b"/>
            <a:pathLst>
              <a:path w="3400167" h="5103440">
                <a:moveTo>
                  <a:pt x="0" y="0"/>
                </a:moveTo>
                <a:lnTo>
                  <a:pt x="3400166" y="0"/>
                </a:lnTo>
                <a:lnTo>
                  <a:pt x="3400166" y="5103440"/>
                </a:lnTo>
                <a:lnTo>
                  <a:pt x="0" y="510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1781857" y="2510931"/>
            <a:ext cx="3235939" cy="287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2233" spc="111" dirty="0">
                <a:solidFill>
                  <a:srgbClr val="FEFEFE"/>
                </a:solidFill>
                <a:latin typeface="Sanchez"/>
              </a:rPr>
              <a:t>La narrazione è un processo che richiede il coinvolgimento del narratore e dell'ascoltatore allo stesso tempo.</a:t>
            </a:r>
          </a:p>
        </p:txBody>
      </p:sp>
      <p:sp>
        <p:nvSpPr>
          <p:cNvPr id="8" name="Freeform 8"/>
          <p:cNvSpPr/>
          <p:nvPr/>
        </p:nvSpPr>
        <p:spPr>
          <a:xfrm>
            <a:off x="-594298" y="4471770"/>
            <a:ext cx="2182354" cy="1495904"/>
          </a:xfrm>
          <a:custGeom>
            <a:avLst/>
            <a:gdLst/>
            <a:ahLst/>
            <a:cxnLst/>
            <a:rect l="l" t="t" r="r" b="b"/>
            <a:pathLst>
              <a:path w="2182354" h="1495904">
                <a:moveTo>
                  <a:pt x="0" y="0"/>
                </a:moveTo>
                <a:lnTo>
                  <a:pt x="2182354" y="0"/>
                </a:lnTo>
                <a:lnTo>
                  <a:pt x="2182354" y="1495904"/>
                </a:lnTo>
                <a:lnTo>
                  <a:pt x="0" y="1495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 rot="10660315">
            <a:off x="4906282" y="2117988"/>
            <a:ext cx="2182354" cy="1495904"/>
          </a:xfrm>
          <a:custGeom>
            <a:avLst/>
            <a:gdLst/>
            <a:ahLst/>
            <a:cxnLst/>
            <a:rect l="l" t="t" r="r" b="b"/>
            <a:pathLst>
              <a:path w="2182354" h="1495904">
                <a:moveTo>
                  <a:pt x="0" y="0"/>
                </a:moveTo>
                <a:lnTo>
                  <a:pt x="2182354" y="0"/>
                </a:lnTo>
                <a:lnTo>
                  <a:pt x="2182354" y="1495904"/>
                </a:lnTo>
                <a:lnTo>
                  <a:pt x="0" y="1495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1520" y="309722"/>
            <a:ext cx="3691707" cy="843596"/>
          </a:xfrm>
          <a:custGeom>
            <a:avLst/>
            <a:gdLst/>
            <a:ahLst/>
            <a:cxnLst/>
            <a:rect l="l" t="t" r="r" b="b"/>
            <a:pathLst>
              <a:path w="3691707" h="843596">
                <a:moveTo>
                  <a:pt x="0" y="0"/>
                </a:moveTo>
                <a:lnTo>
                  <a:pt x="3691707" y="0"/>
                </a:lnTo>
                <a:lnTo>
                  <a:pt x="3691707" y="843596"/>
                </a:lnTo>
                <a:lnTo>
                  <a:pt x="0" y="84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4343870" y="1565533"/>
            <a:ext cx="4662589" cy="4574775"/>
            <a:chOff x="0" y="0"/>
            <a:chExt cx="1726885" cy="16943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6885" cy="1694361"/>
            </a:xfrm>
            <a:custGeom>
              <a:avLst/>
              <a:gdLst/>
              <a:ahLst/>
              <a:cxnLst/>
              <a:rect l="l" t="t" r="r" b="b"/>
              <a:pathLst>
                <a:path w="1726885" h="1694361">
                  <a:moveTo>
                    <a:pt x="0" y="0"/>
                  </a:moveTo>
                  <a:lnTo>
                    <a:pt x="1726885" y="0"/>
                  </a:lnTo>
                  <a:lnTo>
                    <a:pt x="1726885" y="1694361"/>
                  </a:lnTo>
                  <a:lnTo>
                    <a:pt x="0" y="1694361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4775"/>
              <a:ext cx="8128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1520" y="1565533"/>
            <a:ext cx="3612350" cy="4574775"/>
            <a:chOff x="0" y="0"/>
            <a:chExt cx="1337907" cy="16943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7907" cy="1694361"/>
            </a:xfrm>
            <a:custGeom>
              <a:avLst/>
              <a:gdLst/>
              <a:ahLst/>
              <a:cxnLst/>
              <a:rect l="l" t="t" r="r" b="b"/>
              <a:pathLst>
                <a:path w="1337907" h="1694361">
                  <a:moveTo>
                    <a:pt x="0" y="0"/>
                  </a:moveTo>
                  <a:lnTo>
                    <a:pt x="1337907" y="0"/>
                  </a:lnTo>
                  <a:lnTo>
                    <a:pt x="1337907" y="1694361"/>
                  </a:lnTo>
                  <a:lnTo>
                    <a:pt x="0" y="1694361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89260" y="2649557"/>
            <a:ext cx="3959663" cy="2406728"/>
          </a:xfrm>
          <a:custGeom>
            <a:avLst/>
            <a:gdLst/>
            <a:ahLst/>
            <a:cxnLst/>
            <a:rect l="l" t="t" r="r" b="b"/>
            <a:pathLst>
              <a:path w="3959663" h="2406728">
                <a:moveTo>
                  <a:pt x="0" y="0"/>
                </a:moveTo>
                <a:lnTo>
                  <a:pt x="3959663" y="0"/>
                </a:lnTo>
                <a:lnTo>
                  <a:pt x="3959663" y="2406727"/>
                </a:lnTo>
                <a:lnTo>
                  <a:pt x="0" y="240672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7115" y="1678082"/>
            <a:ext cx="1217063" cy="118055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65031" y="1865938"/>
            <a:ext cx="3609147" cy="344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pl-PL" sz="2409" spc="120" dirty="0">
                <a:solidFill>
                  <a:srgbClr val="FEFEFE"/>
                </a:solidFill>
                <a:latin typeface="Sanchez"/>
              </a:rPr>
              <a:t>REGOLE PER CREARE UNA BUONA STORIA</a:t>
            </a:r>
            <a:r>
              <a:rPr lang="en-US" sz="2409" spc="120" dirty="0">
                <a:solidFill>
                  <a:srgbClr val="FEFEFE"/>
                </a:solidFill>
                <a:latin typeface="Sanchez"/>
              </a:rPr>
              <a:t>:</a:t>
            </a:r>
          </a:p>
          <a:p>
            <a:pPr marL="497965" lvl="1" indent="-342900" algn="l">
              <a:lnSpc>
                <a:spcPts val="4048"/>
              </a:lnSpc>
              <a:buFont typeface="Arial" panose="020B0604020202020204" pitchFamily="34" charset="0"/>
              <a:buChar char="•"/>
            </a:pPr>
            <a:r>
              <a:rPr lang="pl-PL" sz="2409" spc="120" dirty="0">
                <a:solidFill>
                  <a:srgbClr val="FEFEFE"/>
                </a:solidFill>
                <a:latin typeface="Sanchez"/>
              </a:rPr>
              <a:t>CONNESSIONE </a:t>
            </a:r>
            <a:endParaRPr lang="it-IT" sz="2409" spc="120" dirty="0">
              <a:solidFill>
                <a:srgbClr val="FEFEFE"/>
              </a:solidFill>
              <a:latin typeface="Sanchez"/>
            </a:endParaRPr>
          </a:p>
          <a:p>
            <a:pPr marL="497965" lvl="1" indent="-342900" algn="l">
              <a:lnSpc>
                <a:spcPts val="4048"/>
              </a:lnSpc>
              <a:buFont typeface="Arial" panose="020B0604020202020204" pitchFamily="34" charset="0"/>
              <a:buChar char="•"/>
            </a:pPr>
            <a:r>
              <a:rPr lang="pl-PL" sz="2409" spc="120" dirty="0">
                <a:solidFill>
                  <a:srgbClr val="FEFEFE"/>
                </a:solidFill>
                <a:latin typeface="Sanchez"/>
              </a:rPr>
              <a:t>EMOZIONI</a:t>
            </a:r>
            <a:endParaRPr lang="en-US" sz="2409" spc="120" dirty="0">
              <a:solidFill>
                <a:srgbClr val="FEFEFE"/>
              </a:solidFill>
              <a:latin typeface="Sanchez"/>
            </a:endParaRPr>
          </a:p>
          <a:p>
            <a:pPr marL="310029" lvl="1" indent="-155015" algn="l">
              <a:lnSpc>
                <a:spcPts val="3205"/>
              </a:lnSpc>
              <a:buFont typeface="Arial"/>
              <a:buChar char="•"/>
            </a:pPr>
            <a:r>
              <a:rPr lang="pl-PL" sz="2409" spc="120" dirty="0">
                <a:solidFill>
                  <a:srgbClr val="FEFEFE"/>
                </a:solidFill>
                <a:latin typeface="Sanchez"/>
              </a:rPr>
              <a:t>AUTENTICITÀ</a:t>
            </a:r>
            <a:endParaRPr lang="en-US" sz="2409" spc="120" dirty="0">
              <a:solidFill>
                <a:srgbClr val="FEFEFE"/>
              </a:solidFill>
              <a:latin typeface="Sanchez"/>
            </a:endParaRPr>
          </a:p>
          <a:p>
            <a:pPr marL="310131" lvl="1" indent="-155066" algn="l">
              <a:lnSpc>
                <a:spcPts val="2891"/>
              </a:lnSpc>
            </a:pPr>
            <a:endParaRPr lang="en-US" sz="2409" spc="120" dirty="0">
              <a:solidFill>
                <a:srgbClr val="FEFEFE"/>
              </a:solidFill>
              <a:latin typeface="Sanchez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224" y="543045"/>
            <a:ext cx="3035593" cy="692415"/>
          </a:xfrm>
          <a:custGeom>
            <a:avLst/>
            <a:gdLst/>
            <a:ahLst/>
            <a:cxnLst/>
            <a:rect l="l" t="t" r="r" b="b"/>
            <a:pathLst>
              <a:path w="3035593" h="692415">
                <a:moveTo>
                  <a:pt x="0" y="0"/>
                </a:moveTo>
                <a:lnTo>
                  <a:pt x="3035593" y="0"/>
                </a:lnTo>
                <a:lnTo>
                  <a:pt x="3035593" y="692415"/>
                </a:lnTo>
                <a:lnTo>
                  <a:pt x="0" y="69241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575224" y="1538249"/>
            <a:ext cx="8761456" cy="5326746"/>
            <a:chOff x="0" y="0"/>
            <a:chExt cx="3244984" cy="19728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4984" cy="1972869"/>
            </a:xfrm>
            <a:custGeom>
              <a:avLst/>
              <a:gdLst/>
              <a:ahLst/>
              <a:cxnLst/>
              <a:rect l="l" t="t" r="r" b="b"/>
              <a:pathLst>
                <a:path w="3244984" h="1972869">
                  <a:moveTo>
                    <a:pt x="0" y="0"/>
                  </a:moveTo>
                  <a:lnTo>
                    <a:pt x="3244984" y="0"/>
                  </a:lnTo>
                  <a:lnTo>
                    <a:pt x="3244984" y="1972869"/>
                  </a:lnTo>
                  <a:lnTo>
                    <a:pt x="0" y="1972869"/>
                  </a:lnTo>
                  <a:close/>
                </a:path>
              </a:pathLst>
            </a:custGeom>
            <a:solidFill>
              <a:srgbClr val="D4A9A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8128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0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310170" y="3165759"/>
            <a:ext cx="3197752" cy="2667645"/>
            <a:chOff x="0" y="0"/>
            <a:chExt cx="4263670" cy="3556860"/>
          </a:xfrm>
        </p:grpSpPr>
        <p:sp>
          <p:nvSpPr>
            <p:cNvPr id="7" name="Freeform 7"/>
            <p:cNvSpPr/>
            <p:nvPr/>
          </p:nvSpPr>
          <p:spPr>
            <a:xfrm>
              <a:off x="10433" y="10433"/>
              <a:ext cx="4242809" cy="3535993"/>
            </a:xfrm>
            <a:custGeom>
              <a:avLst/>
              <a:gdLst/>
              <a:ahLst/>
              <a:cxnLst/>
              <a:rect l="l" t="t" r="r" b="b"/>
              <a:pathLst>
                <a:path w="4242809" h="3535993">
                  <a:moveTo>
                    <a:pt x="4066032" y="0"/>
                  </a:moveTo>
                  <a:cubicBezTo>
                    <a:pt x="4163605" y="0"/>
                    <a:pt x="4242810" y="79205"/>
                    <a:pt x="4242810" y="176778"/>
                  </a:cubicBezTo>
                  <a:lnTo>
                    <a:pt x="4242810" y="3359216"/>
                  </a:lnTo>
                  <a:cubicBezTo>
                    <a:pt x="4242810" y="3456936"/>
                    <a:pt x="4163605" y="3535993"/>
                    <a:pt x="4066032" y="3535993"/>
                  </a:cubicBezTo>
                  <a:lnTo>
                    <a:pt x="176778" y="3535993"/>
                  </a:lnTo>
                  <a:cubicBezTo>
                    <a:pt x="79205" y="3535993"/>
                    <a:pt x="0" y="3456789"/>
                    <a:pt x="0" y="3359216"/>
                  </a:cubicBezTo>
                  <a:lnTo>
                    <a:pt x="0" y="176778"/>
                  </a:lnTo>
                  <a:cubicBezTo>
                    <a:pt x="0" y="79058"/>
                    <a:pt x="79058" y="0"/>
                    <a:pt x="176778" y="0"/>
                  </a:cubicBezTo>
                  <a:lnTo>
                    <a:pt x="4066032" y="0"/>
                  </a:lnTo>
                  <a:close/>
                </a:path>
              </a:pathLst>
            </a:custGeom>
            <a:solidFill>
              <a:srgbClr val="B6394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4263670" cy="3556860"/>
            </a:xfrm>
            <a:custGeom>
              <a:avLst/>
              <a:gdLst/>
              <a:ahLst/>
              <a:cxnLst/>
              <a:rect l="l" t="t" r="r" b="b"/>
              <a:pathLst>
                <a:path w="4263670" h="3556860">
                  <a:moveTo>
                    <a:pt x="4076465" y="0"/>
                  </a:moveTo>
                  <a:cubicBezTo>
                    <a:pt x="4179769" y="0"/>
                    <a:pt x="4263670" y="83760"/>
                    <a:pt x="4263670" y="187211"/>
                  </a:cubicBezTo>
                  <a:lnTo>
                    <a:pt x="4253243" y="187211"/>
                  </a:lnTo>
                  <a:lnTo>
                    <a:pt x="4263670" y="187211"/>
                  </a:lnTo>
                  <a:lnTo>
                    <a:pt x="4263670" y="3369649"/>
                  </a:lnTo>
                  <a:lnTo>
                    <a:pt x="4253243" y="3369649"/>
                  </a:lnTo>
                  <a:lnTo>
                    <a:pt x="4263670" y="3369649"/>
                  </a:lnTo>
                  <a:cubicBezTo>
                    <a:pt x="4263670" y="3472953"/>
                    <a:pt x="4179916" y="3556860"/>
                    <a:pt x="4076465" y="3556860"/>
                  </a:cubicBezTo>
                  <a:lnTo>
                    <a:pt x="4076465" y="3546426"/>
                  </a:lnTo>
                  <a:lnTo>
                    <a:pt x="4076465" y="3556860"/>
                  </a:lnTo>
                  <a:lnTo>
                    <a:pt x="187211" y="3556860"/>
                  </a:lnTo>
                  <a:lnTo>
                    <a:pt x="187211" y="3546426"/>
                  </a:lnTo>
                  <a:lnTo>
                    <a:pt x="187211" y="3556860"/>
                  </a:lnTo>
                  <a:cubicBezTo>
                    <a:pt x="83760" y="3556860"/>
                    <a:pt x="0" y="3473100"/>
                    <a:pt x="0" y="3369649"/>
                  </a:cubicBezTo>
                  <a:lnTo>
                    <a:pt x="10433" y="3369649"/>
                  </a:lnTo>
                  <a:lnTo>
                    <a:pt x="0" y="3369649"/>
                  </a:lnTo>
                  <a:lnTo>
                    <a:pt x="0" y="187211"/>
                  </a:lnTo>
                  <a:lnTo>
                    <a:pt x="10433" y="187211"/>
                  </a:lnTo>
                  <a:lnTo>
                    <a:pt x="0" y="187211"/>
                  </a:lnTo>
                  <a:cubicBezTo>
                    <a:pt x="0" y="83760"/>
                    <a:pt x="83760" y="0"/>
                    <a:pt x="187211" y="0"/>
                  </a:cubicBezTo>
                  <a:lnTo>
                    <a:pt x="187211" y="10433"/>
                  </a:lnTo>
                  <a:lnTo>
                    <a:pt x="187211" y="0"/>
                  </a:lnTo>
                  <a:lnTo>
                    <a:pt x="4076465" y="0"/>
                  </a:lnTo>
                  <a:lnTo>
                    <a:pt x="4076465" y="10433"/>
                  </a:lnTo>
                  <a:lnTo>
                    <a:pt x="4076465" y="0"/>
                  </a:lnTo>
                  <a:moveTo>
                    <a:pt x="4076465" y="20720"/>
                  </a:moveTo>
                  <a:lnTo>
                    <a:pt x="187211" y="20720"/>
                  </a:lnTo>
                  <a:cubicBezTo>
                    <a:pt x="95222" y="20720"/>
                    <a:pt x="20720" y="95222"/>
                    <a:pt x="20720" y="187211"/>
                  </a:cubicBezTo>
                  <a:lnTo>
                    <a:pt x="20720" y="3369649"/>
                  </a:lnTo>
                  <a:cubicBezTo>
                    <a:pt x="20720" y="3461638"/>
                    <a:pt x="95222" y="3536140"/>
                    <a:pt x="187211" y="3536140"/>
                  </a:cubicBezTo>
                  <a:lnTo>
                    <a:pt x="4076465" y="3536140"/>
                  </a:lnTo>
                  <a:cubicBezTo>
                    <a:pt x="4168307" y="3536140"/>
                    <a:pt x="4242957" y="3461638"/>
                    <a:pt x="4242957" y="3369649"/>
                  </a:cubicBezTo>
                  <a:lnTo>
                    <a:pt x="4242957" y="187211"/>
                  </a:lnTo>
                  <a:cubicBezTo>
                    <a:pt x="4242957" y="95222"/>
                    <a:pt x="4168454" y="20720"/>
                    <a:pt x="4076465" y="207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" y="28574"/>
              <a:ext cx="3847952" cy="30454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2534"/>
                </a:lnSpc>
              </a:pPr>
              <a:r>
                <a:rPr lang="pl-PL" sz="2346" dirty="0">
                  <a:solidFill>
                    <a:srgbClr val="FEFEFE"/>
                  </a:solidFill>
                  <a:latin typeface="League Spartan"/>
                </a:rPr>
                <a:t>INTRODUZIONE</a:t>
              </a:r>
              <a:endParaRPr lang="en-US" sz="2346" dirty="0">
                <a:solidFill>
                  <a:srgbClr val="FEFEFE"/>
                </a:solidFill>
                <a:latin typeface="League Spartan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3364840" y="3165759"/>
            <a:ext cx="3197752" cy="2667645"/>
            <a:chOff x="0" y="0"/>
            <a:chExt cx="4263670" cy="3556860"/>
          </a:xfrm>
        </p:grpSpPr>
        <p:sp>
          <p:nvSpPr>
            <p:cNvPr id="11" name="Freeform 11"/>
            <p:cNvSpPr/>
            <p:nvPr/>
          </p:nvSpPr>
          <p:spPr>
            <a:xfrm>
              <a:off x="10433" y="10433"/>
              <a:ext cx="4242809" cy="3535993"/>
            </a:xfrm>
            <a:custGeom>
              <a:avLst/>
              <a:gdLst/>
              <a:ahLst/>
              <a:cxnLst/>
              <a:rect l="l" t="t" r="r" b="b"/>
              <a:pathLst>
                <a:path w="4242809" h="3535993">
                  <a:moveTo>
                    <a:pt x="4066032" y="0"/>
                  </a:moveTo>
                  <a:cubicBezTo>
                    <a:pt x="4163605" y="0"/>
                    <a:pt x="4242810" y="79205"/>
                    <a:pt x="4242810" y="176778"/>
                  </a:cubicBezTo>
                  <a:lnTo>
                    <a:pt x="4242810" y="3359216"/>
                  </a:lnTo>
                  <a:cubicBezTo>
                    <a:pt x="4242810" y="3456936"/>
                    <a:pt x="4163605" y="3535993"/>
                    <a:pt x="4066032" y="3535993"/>
                  </a:cubicBezTo>
                  <a:lnTo>
                    <a:pt x="176778" y="3535993"/>
                  </a:lnTo>
                  <a:cubicBezTo>
                    <a:pt x="79205" y="3535993"/>
                    <a:pt x="0" y="3456789"/>
                    <a:pt x="0" y="3359216"/>
                  </a:cubicBezTo>
                  <a:lnTo>
                    <a:pt x="0" y="176778"/>
                  </a:lnTo>
                  <a:cubicBezTo>
                    <a:pt x="0" y="79058"/>
                    <a:pt x="79058" y="0"/>
                    <a:pt x="176778" y="0"/>
                  </a:cubicBezTo>
                  <a:lnTo>
                    <a:pt x="4066032" y="0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4263670" cy="3556860"/>
            </a:xfrm>
            <a:custGeom>
              <a:avLst/>
              <a:gdLst/>
              <a:ahLst/>
              <a:cxnLst/>
              <a:rect l="l" t="t" r="r" b="b"/>
              <a:pathLst>
                <a:path w="4263670" h="3556860">
                  <a:moveTo>
                    <a:pt x="4076465" y="0"/>
                  </a:moveTo>
                  <a:cubicBezTo>
                    <a:pt x="4179769" y="0"/>
                    <a:pt x="4263670" y="83760"/>
                    <a:pt x="4263670" y="187211"/>
                  </a:cubicBezTo>
                  <a:lnTo>
                    <a:pt x="4253243" y="187211"/>
                  </a:lnTo>
                  <a:lnTo>
                    <a:pt x="4263670" y="187211"/>
                  </a:lnTo>
                  <a:lnTo>
                    <a:pt x="4263670" y="3369649"/>
                  </a:lnTo>
                  <a:lnTo>
                    <a:pt x="4253243" y="3369649"/>
                  </a:lnTo>
                  <a:lnTo>
                    <a:pt x="4263670" y="3369649"/>
                  </a:lnTo>
                  <a:cubicBezTo>
                    <a:pt x="4263670" y="3472953"/>
                    <a:pt x="4179916" y="3556860"/>
                    <a:pt x="4076465" y="3556860"/>
                  </a:cubicBezTo>
                  <a:lnTo>
                    <a:pt x="4076465" y="3546426"/>
                  </a:lnTo>
                  <a:lnTo>
                    <a:pt x="4076465" y="3556860"/>
                  </a:lnTo>
                  <a:lnTo>
                    <a:pt x="187211" y="3556860"/>
                  </a:lnTo>
                  <a:lnTo>
                    <a:pt x="187211" y="3546426"/>
                  </a:lnTo>
                  <a:lnTo>
                    <a:pt x="187211" y="3556860"/>
                  </a:lnTo>
                  <a:cubicBezTo>
                    <a:pt x="83760" y="3556860"/>
                    <a:pt x="0" y="3473100"/>
                    <a:pt x="0" y="3369649"/>
                  </a:cubicBezTo>
                  <a:lnTo>
                    <a:pt x="10433" y="3369649"/>
                  </a:lnTo>
                  <a:lnTo>
                    <a:pt x="0" y="3369649"/>
                  </a:lnTo>
                  <a:lnTo>
                    <a:pt x="0" y="187211"/>
                  </a:lnTo>
                  <a:lnTo>
                    <a:pt x="10433" y="187211"/>
                  </a:lnTo>
                  <a:lnTo>
                    <a:pt x="0" y="187211"/>
                  </a:lnTo>
                  <a:cubicBezTo>
                    <a:pt x="0" y="83760"/>
                    <a:pt x="83760" y="0"/>
                    <a:pt x="187211" y="0"/>
                  </a:cubicBezTo>
                  <a:lnTo>
                    <a:pt x="187211" y="10433"/>
                  </a:lnTo>
                  <a:lnTo>
                    <a:pt x="187211" y="0"/>
                  </a:lnTo>
                  <a:lnTo>
                    <a:pt x="4076465" y="0"/>
                  </a:lnTo>
                  <a:lnTo>
                    <a:pt x="4076465" y="10433"/>
                  </a:lnTo>
                  <a:lnTo>
                    <a:pt x="4076465" y="0"/>
                  </a:lnTo>
                  <a:moveTo>
                    <a:pt x="4076465" y="20720"/>
                  </a:moveTo>
                  <a:lnTo>
                    <a:pt x="187211" y="20720"/>
                  </a:lnTo>
                  <a:cubicBezTo>
                    <a:pt x="95222" y="20720"/>
                    <a:pt x="20720" y="95222"/>
                    <a:pt x="20720" y="187211"/>
                  </a:cubicBezTo>
                  <a:lnTo>
                    <a:pt x="20720" y="3369649"/>
                  </a:lnTo>
                  <a:cubicBezTo>
                    <a:pt x="20720" y="3461638"/>
                    <a:pt x="95222" y="3536140"/>
                    <a:pt x="187211" y="3536140"/>
                  </a:cubicBezTo>
                  <a:lnTo>
                    <a:pt x="4076465" y="3536140"/>
                  </a:lnTo>
                  <a:cubicBezTo>
                    <a:pt x="4168307" y="3536140"/>
                    <a:pt x="4242957" y="3461638"/>
                    <a:pt x="4242957" y="3369649"/>
                  </a:cubicBezTo>
                  <a:lnTo>
                    <a:pt x="4242957" y="187211"/>
                  </a:lnTo>
                  <a:cubicBezTo>
                    <a:pt x="4242957" y="95222"/>
                    <a:pt x="4168454" y="20720"/>
                    <a:pt x="4076465" y="207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" y="28574"/>
              <a:ext cx="3847954" cy="30454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2534"/>
                </a:lnSpc>
              </a:pPr>
              <a:r>
                <a:rPr lang="pl-PL" sz="2346" dirty="0">
                  <a:solidFill>
                    <a:srgbClr val="FEFEFE"/>
                  </a:solidFill>
                  <a:latin typeface="League Spartan"/>
                </a:rPr>
                <a:t>SVILUPPO</a:t>
              </a:r>
              <a:endParaRPr lang="en-US" sz="2346" dirty="0">
                <a:solidFill>
                  <a:srgbClr val="FEFEFE"/>
                </a:solidFill>
                <a:latin typeface="League Spartan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3401921" y="5162343"/>
            <a:ext cx="417792" cy="357120"/>
            <a:chOff x="0" y="0"/>
            <a:chExt cx="557056" cy="476160"/>
          </a:xfrm>
        </p:grpSpPr>
        <p:sp>
          <p:nvSpPr>
            <p:cNvPr id="15" name="Freeform 15"/>
            <p:cNvSpPr/>
            <p:nvPr/>
          </p:nvSpPr>
          <p:spPr>
            <a:xfrm>
              <a:off x="9017" y="9017"/>
              <a:ext cx="539115" cy="458216"/>
            </a:xfrm>
            <a:custGeom>
              <a:avLst/>
              <a:gdLst/>
              <a:ahLst/>
              <a:cxnLst/>
              <a:rect l="l" t="t" r="r" b="b"/>
              <a:pathLst>
                <a:path w="539115" h="458216">
                  <a:moveTo>
                    <a:pt x="0" y="458216"/>
                  </a:moveTo>
                  <a:lnTo>
                    <a:pt x="269494" y="0"/>
                  </a:lnTo>
                  <a:lnTo>
                    <a:pt x="539115" y="458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254" y="0"/>
              <a:ext cx="557784" cy="476250"/>
            </a:xfrm>
            <a:custGeom>
              <a:avLst/>
              <a:gdLst/>
              <a:ahLst/>
              <a:cxnLst/>
              <a:rect l="l" t="t" r="r" b="b"/>
              <a:pathLst>
                <a:path w="557784" h="476250">
                  <a:moveTo>
                    <a:pt x="1524" y="462661"/>
                  </a:moveTo>
                  <a:lnTo>
                    <a:pt x="271018" y="4445"/>
                  </a:lnTo>
                  <a:cubicBezTo>
                    <a:pt x="272669" y="1651"/>
                    <a:pt x="275590" y="0"/>
                    <a:pt x="278765" y="0"/>
                  </a:cubicBezTo>
                  <a:cubicBezTo>
                    <a:pt x="281940" y="0"/>
                    <a:pt x="284861" y="1651"/>
                    <a:pt x="286512" y="4445"/>
                  </a:cubicBezTo>
                  <a:lnTo>
                    <a:pt x="556133" y="462661"/>
                  </a:lnTo>
                  <a:cubicBezTo>
                    <a:pt x="557784" y="465455"/>
                    <a:pt x="557784" y="468884"/>
                    <a:pt x="556133" y="471678"/>
                  </a:cubicBezTo>
                  <a:cubicBezTo>
                    <a:pt x="554482" y="474472"/>
                    <a:pt x="551561" y="476250"/>
                    <a:pt x="548386" y="476250"/>
                  </a:cubicBezTo>
                  <a:lnTo>
                    <a:pt x="9271" y="476250"/>
                  </a:lnTo>
                  <a:cubicBezTo>
                    <a:pt x="6096" y="476250"/>
                    <a:pt x="3048" y="474472"/>
                    <a:pt x="1524" y="471678"/>
                  </a:cubicBezTo>
                  <a:cubicBezTo>
                    <a:pt x="0" y="468884"/>
                    <a:pt x="0" y="465455"/>
                    <a:pt x="1524" y="462661"/>
                  </a:cubicBezTo>
                  <a:moveTo>
                    <a:pt x="17018" y="471805"/>
                  </a:moveTo>
                  <a:lnTo>
                    <a:pt x="9271" y="467233"/>
                  </a:lnTo>
                  <a:lnTo>
                    <a:pt x="9271" y="458216"/>
                  </a:lnTo>
                  <a:lnTo>
                    <a:pt x="548386" y="458216"/>
                  </a:lnTo>
                  <a:lnTo>
                    <a:pt x="548386" y="467233"/>
                  </a:lnTo>
                  <a:lnTo>
                    <a:pt x="540639" y="471805"/>
                  </a:lnTo>
                  <a:lnTo>
                    <a:pt x="271018" y="13462"/>
                  </a:lnTo>
                  <a:lnTo>
                    <a:pt x="278765" y="8890"/>
                  </a:lnTo>
                  <a:lnTo>
                    <a:pt x="286512" y="13462"/>
                  </a:lnTo>
                  <a:lnTo>
                    <a:pt x="16891" y="471805"/>
                  </a:lnTo>
                  <a:close/>
                </a:path>
              </a:pathLst>
            </a:custGeom>
            <a:solidFill>
              <a:srgbClr val="B63949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6403971" y="3165759"/>
            <a:ext cx="3197752" cy="2667645"/>
            <a:chOff x="0" y="0"/>
            <a:chExt cx="4263670" cy="3556860"/>
          </a:xfrm>
        </p:grpSpPr>
        <p:sp>
          <p:nvSpPr>
            <p:cNvPr id="18" name="Freeform 18"/>
            <p:cNvSpPr/>
            <p:nvPr/>
          </p:nvSpPr>
          <p:spPr>
            <a:xfrm>
              <a:off x="10433" y="10433"/>
              <a:ext cx="4242809" cy="3535993"/>
            </a:xfrm>
            <a:custGeom>
              <a:avLst/>
              <a:gdLst/>
              <a:ahLst/>
              <a:cxnLst/>
              <a:rect l="l" t="t" r="r" b="b"/>
              <a:pathLst>
                <a:path w="4242809" h="3535993">
                  <a:moveTo>
                    <a:pt x="4066032" y="0"/>
                  </a:moveTo>
                  <a:cubicBezTo>
                    <a:pt x="4163605" y="0"/>
                    <a:pt x="4242810" y="79205"/>
                    <a:pt x="4242810" y="176778"/>
                  </a:cubicBezTo>
                  <a:lnTo>
                    <a:pt x="4242810" y="3359216"/>
                  </a:lnTo>
                  <a:cubicBezTo>
                    <a:pt x="4242810" y="3456936"/>
                    <a:pt x="4163605" y="3535993"/>
                    <a:pt x="4066032" y="3535993"/>
                  </a:cubicBezTo>
                  <a:lnTo>
                    <a:pt x="176778" y="3535993"/>
                  </a:lnTo>
                  <a:cubicBezTo>
                    <a:pt x="79205" y="3535993"/>
                    <a:pt x="0" y="3456789"/>
                    <a:pt x="0" y="3359216"/>
                  </a:cubicBezTo>
                  <a:lnTo>
                    <a:pt x="0" y="176778"/>
                  </a:lnTo>
                  <a:cubicBezTo>
                    <a:pt x="0" y="79058"/>
                    <a:pt x="79058" y="0"/>
                    <a:pt x="176778" y="0"/>
                  </a:cubicBezTo>
                  <a:lnTo>
                    <a:pt x="4066032" y="0"/>
                  </a:lnTo>
                  <a:close/>
                </a:path>
              </a:pathLst>
            </a:custGeom>
            <a:solidFill>
              <a:srgbClr val="B6394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4263670" cy="3556860"/>
            </a:xfrm>
            <a:custGeom>
              <a:avLst/>
              <a:gdLst/>
              <a:ahLst/>
              <a:cxnLst/>
              <a:rect l="l" t="t" r="r" b="b"/>
              <a:pathLst>
                <a:path w="4263670" h="3556860">
                  <a:moveTo>
                    <a:pt x="4076465" y="0"/>
                  </a:moveTo>
                  <a:cubicBezTo>
                    <a:pt x="4179769" y="0"/>
                    <a:pt x="4263670" y="83760"/>
                    <a:pt x="4263670" y="187211"/>
                  </a:cubicBezTo>
                  <a:lnTo>
                    <a:pt x="4253243" y="187211"/>
                  </a:lnTo>
                  <a:lnTo>
                    <a:pt x="4263670" y="187211"/>
                  </a:lnTo>
                  <a:lnTo>
                    <a:pt x="4263670" y="3369649"/>
                  </a:lnTo>
                  <a:lnTo>
                    <a:pt x="4253243" y="3369649"/>
                  </a:lnTo>
                  <a:lnTo>
                    <a:pt x="4263670" y="3369649"/>
                  </a:lnTo>
                  <a:cubicBezTo>
                    <a:pt x="4263670" y="3472953"/>
                    <a:pt x="4179916" y="3556860"/>
                    <a:pt x="4076465" y="3556860"/>
                  </a:cubicBezTo>
                  <a:lnTo>
                    <a:pt x="4076465" y="3546426"/>
                  </a:lnTo>
                  <a:lnTo>
                    <a:pt x="4076465" y="3556860"/>
                  </a:lnTo>
                  <a:lnTo>
                    <a:pt x="187211" y="3556860"/>
                  </a:lnTo>
                  <a:lnTo>
                    <a:pt x="187211" y="3546426"/>
                  </a:lnTo>
                  <a:lnTo>
                    <a:pt x="187211" y="3556860"/>
                  </a:lnTo>
                  <a:cubicBezTo>
                    <a:pt x="83760" y="3556860"/>
                    <a:pt x="0" y="3473100"/>
                    <a:pt x="0" y="3369649"/>
                  </a:cubicBezTo>
                  <a:lnTo>
                    <a:pt x="10433" y="3369649"/>
                  </a:lnTo>
                  <a:lnTo>
                    <a:pt x="0" y="3369649"/>
                  </a:lnTo>
                  <a:lnTo>
                    <a:pt x="0" y="187211"/>
                  </a:lnTo>
                  <a:lnTo>
                    <a:pt x="10433" y="187211"/>
                  </a:lnTo>
                  <a:lnTo>
                    <a:pt x="0" y="187211"/>
                  </a:lnTo>
                  <a:cubicBezTo>
                    <a:pt x="0" y="83760"/>
                    <a:pt x="83760" y="0"/>
                    <a:pt x="187211" y="0"/>
                  </a:cubicBezTo>
                  <a:lnTo>
                    <a:pt x="187211" y="10433"/>
                  </a:lnTo>
                  <a:lnTo>
                    <a:pt x="187211" y="0"/>
                  </a:lnTo>
                  <a:lnTo>
                    <a:pt x="4076465" y="0"/>
                  </a:lnTo>
                  <a:lnTo>
                    <a:pt x="4076465" y="10433"/>
                  </a:lnTo>
                  <a:lnTo>
                    <a:pt x="4076465" y="0"/>
                  </a:lnTo>
                  <a:moveTo>
                    <a:pt x="4076465" y="20720"/>
                  </a:moveTo>
                  <a:lnTo>
                    <a:pt x="187211" y="20720"/>
                  </a:lnTo>
                  <a:cubicBezTo>
                    <a:pt x="95222" y="20720"/>
                    <a:pt x="20720" y="95222"/>
                    <a:pt x="20720" y="187211"/>
                  </a:cubicBezTo>
                  <a:lnTo>
                    <a:pt x="20720" y="3369649"/>
                  </a:lnTo>
                  <a:cubicBezTo>
                    <a:pt x="20720" y="3461638"/>
                    <a:pt x="95222" y="3536140"/>
                    <a:pt x="187211" y="3536140"/>
                  </a:cubicBezTo>
                  <a:lnTo>
                    <a:pt x="4076465" y="3536140"/>
                  </a:lnTo>
                  <a:cubicBezTo>
                    <a:pt x="4168307" y="3536140"/>
                    <a:pt x="4242957" y="3461638"/>
                    <a:pt x="4242957" y="3369649"/>
                  </a:cubicBezTo>
                  <a:lnTo>
                    <a:pt x="4242957" y="187211"/>
                  </a:lnTo>
                  <a:cubicBezTo>
                    <a:pt x="4242957" y="95222"/>
                    <a:pt x="4168454" y="20720"/>
                    <a:pt x="4076465" y="2072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" y="28574"/>
              <a:ext cx="3801856" cy="304547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r">
                <a:lnSpc>
                  <a:spcPts val="2534"/>
                </a:lnSpc>
              </a:pPr>
              <a:r>
                <a:rPr lang="pl-PL" sz="2346" dirty="0">
                  <a:solidFill>
                    <a:srgbClr val="FEFEFE"/>
                  </a:solidFill>
                  <a:latin typeface="League Spartan"/>
                </a:rPr>
                <a:t>CONCLUSIONE</a:t>
              </a:r>
              <a:endParaRPr lang="en-US" sz="2346" dirty="0">
                <a:solidFill>
                  <a:srgbClr val="FEFEFE"/>
                </a:solidFill>
                <a:latin typeface="League Spartan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6457713" y="5162343"/>
            <a:ext cx="417792" cy="357120"/>
            <a:chOff x="0" y="0"/>
            <a:chExt cx="557056" cy="476160"/>
          </a:xfrm>
        </p:grpSpPr>
        <p:sp>
          <p:nvSpPr>
            <p:cNvPr id="22" name="Freeform 22"/>
            <p:cNvSpPr/>
            <p:nvPr/>
          </p:nvSpPr>
          <p:spPr>
            <a:xfrm>
              <a:off x="9017" y="9017"/>
              <a:ext cx="539115" cy="458216"/>
            </a:xfrm>
            <a:custGeom>
              <a:avLst/>
              <a:gdLst/>
              <a:ahLst/>
              <a:cxnLst/>
              <a:rect l="l" t="t" r="r" b="b"/>
              <a:pathLst>
                <a:path w="539115" h="458216">
                  <a:moveTo>
                    <a:pt x="0" y="458216"/>
                  </a:moveTo>
                  <a:lnTo>
                    <a:pt x="269494" y="0"/>
                  </a:lnTo>
                  <a:lnTo>
                    <a:pt x="539115" y="458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-254" y="0"/>
              <a:ext cx="557784" cy="476250"/>
            </a:xfrm>
            <a:custGeom>
              <a:avLst/>
              <a:gdLst/>
              <a:ahLst/>
              <a:cxnLst/>
              <a:rect l="l" t="t" r="r" b="b"/>
              <a:pathLst>
                <a:path w="557784" h="476250">
                  <a:moveTo>
                    <a:pt x="1524" y="462661"/>
                  </a:moveTo>
                  <a:lnTo>
                    <a:pt x="271018" y="4445"/>
                  </a:lnTo>
                  <a:cubicBezTo>
                    <a:pt x="272669" y="1651"/>
                    <a:pt x="275590" y="0"/>
                    <a:pt x="278765" y="0"/>
                  </a:cubicBezTo>
                  <a:cubicBezTo>
                    <a:pt x="281940" y="0"/>
                    <a:pt x="284861" y="1651"/>
                    <a:pt x="286512" y="4445"/>
                  </a:cubicBezTo>
                  <a:lnTo>
                    <a:pt x="556133" y="462661"/>
                  </a:lnTo>
                  <a:cubicBezTo>
                    <a:pt x="557784" y="465455"/>
                    <a:pt x="557784" y="468884"/>
                    <a:pt x="556133" y="471678"/>
                  </a:cubicBezTo>
                  <a:cubicBezTo>
                    <a:pt x="554482" y="474472"/>
                    <a:pt x="551561" y="476250"/>
                    <a:pt x="548386" y="476250"/>
                  </a:cubicBezTo>
                  <a:lnTo>
                    <a:pt x="9271" y="476250"/>
                  </a:lnTo>
                  <a:cubicBezTo>
                    <a:pt x="6096" y="476250"/>
                    <a:pt x="3048" y="474472"/>
                    <a:pt x="1524" y="471678"/>
                  </a:cubicBezTo>
                  <a:cubicBezTo>
                    <a:pt x="0" y="468884"/>
                    <a:pt x="0" y="465455"/>
                    <a:pt x="1524" y="462661"/>
                  </a:cubicBezTo>
                  <a:moveTo>
                    <a:pt x="17018" y="471805"/>
                  </a:moveTo>
                  <a:lnTo>
                    <a:pt x="9271" y="467233"/>
                  </a:lnTo>
                  <a:lnTo>
                    <a:pt x="9271" y="458216"/>
                  </a:lnTo>
                  <a:lnTo>
                    <a:pt x="548386" y="458216"/>
                  </a:lnTo>
                  <a:lnTo>
                    <a:pt x="548386" y="467233"/>
                  </a:lnTo>
                  <a:lnTo>
                    <a:pt x="540639" y="471805"/>
                  </a:lnTo>
                  <a:lnTo>
                    <a:pt x="271018" y="13462"/>
                  </a:lnTo>
                  <a:lnTo>
                    <a:pt x="278765" y="8890"/>
                  </a:lnTo>
                  <a:lnTo>
                    <a:pt x="286512" y="13462"/>
                  </a:lnTo>
                  <a:lnTo>
                    <a:pt x="16891" y="471805"/>
                  </a:lnTo>
                  <a:close/>
                </a:path>
              </a:pathLst>
            </a:custGeom>
            <a:solidFill>
              <a:srgbClr val="49342C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291456" y="3212495"/>
            <a:ext cx="183059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70"/>
              </a:lnSpc>
            </a:pPr>
            <a:r>
              <a:rPr lang="pl-PL" sz="1824" spc="91" dirty="0" err="1">
                <a:solidFill>
                  <a:srgbClr val="FEFEFE"/>
                </a:solidFill>
                <a:latin typeface="Sanchez"/>
              </a:rPr>
              <a:t>Tentativo </a:t>
            </a:r>
            <a:r>
              <a:rPr lang="pl-PL" sz="1824" spc="91" dirty="0">
                <a:solidFill>
                  <a:srgbClr val="FEFEFE"/>
                </a:solidFill>
                <a:latin typeface="Sanchez"/>
              </a:rPr>
              <a:t>di </a:t>
            </a:r>
            <a:r>
              <a:rPr lang="pl-PL" sz="1824" spc="91" dirty="0" err="1">
                <a:solidFill>
                  <a:srgbClr val="FEFEFE"/>
                </a:solidFill>
                <a:latin typeface="Sanchez"/>
              </a:rPr>
              <a:t>soluzione del </a:t>
            </a:r>
            <a:r>
              <a:rPr lang="pl-PL" sz="1824" spc="91" dirty="0">
                <a:solidFill>
                  <a:srgbClr val="FEFEFE"/>
                </a:solidFill>
                <a:latin typeface="Sanchez"/>
              </a:rPr>
              <a:t>problema da parte del </a:t>
            </a:r>
            <a:r>
              <a:rPr lang="pl-PL" sz="1824" spc="91" dirty="0" err="1">
                <a:solidFill>
                  <a:srgbClr val="FEFEFE"/>
                </a:solidFill>
                <a:latin typeface="Sanchez"/>
              </a:rPr>
              <a:t>protagonista</a:t>
            </a:r>
            <a:endParaRPr lang="en-US" sz="1824" spc="91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26970" y="1903196"/>
            <a:ext cx="4473504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3"/>
              </a:lnSpc>
            </a:pPr>
            <a:r>
              <a:rPr lang="pl-PL" sz="2619" spc="130" dirty="0">
                <a:solidFill>
                  <a:srgbClr val="FEFEFE"/>
                </a:solidFill>
                <a:latin typeface="Sanchez"/>
              </a:rPr>
              <a:t>PIANO STORICO N. </a:t>
            </a:r>
            <a:r>
              <a:rPr lang="en-US" sz="2619" spc="130" dirty="0">
                <a:solidFill>
                  <a:srgbClr val="FEFEFE"/>
                </a:solidFill>
                <a:latin typeface="Sanchez"/>
              </a:rPr>
              <a:t>1</a:t>
            </a:r>
          </a:p>
          <a:p>
            <a:pPr algn="l">
              <a:lnSpc>
                <a:spcPts val="3143"/>
              </a:lnSpc>
            </a:pPr>
            <a:endParaRPr lang="en-US" sz="2619" spc="130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21035" y="3380558"/>
            <a:ext cx="1943971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95"/>
              </a:lnSpc>
            </a:pPr>
            <a:r>
              <a:rPr lang="pl-PL" sz="1847" spc="92" dirty="0" err="1">
                <a:solidFill>
                  <a:srgbClr val="FEFEFE"/>
                </a:solidFill>
                <a:latin typeface="Sanchez"/>
              </a:rPr>
              <a:t>Presentare </a:t>
            </a:r>
            <a:r>
              <a:rPr lang="pl-PL" sz="1847" spc="92" dirty="0">
                <a:solidFill>
                  <a:srgbClr val="FEFEFE"/>
                </a:solidFill>
                <a:latin typeface="Sanchez"/>
              </a:rPr>
              <a:t>il </a:t>
            </a:r>
            <a:r>
              <a:rPr lang="pl-PL" sz="1847" spc="92" dirty="0" err="1">
                <a:solidFill>
                  <a:srgbClr val="FEFEFE"/>
                </a:solidFill>
                <a:latin typeface="Sanchez"/>
              </a:rPr>
              <a:t>protagonista </a:t>
            </a:r>
            <a:r>
              <a:rPr lang="pl-PL" sz="1847" spc="92" dirty="0">
                <a:solidFill>
                  <a:srgbClr val="FEFEFE"/>
                </a:solidFill>
                <a:latin typeface="Sanchez"/>
              </a:rPr>
              <a:t>e il </a:t>
            </a:r>
            <a:r>
              <a:rPr lang="pl-PL" sz="1847" spc="92" dirty="0" err="1">
                <a:solidFill>
                  <a:srgbClr val="FEFEFE"/>
                </a:solidFill>
                <a:latin typeface="Sanchez"/>
              </a:rPr>
              <a:t>suo </a:t>
            </a:r>
            <a:r>
              <a:rPr lang="pl-PL" sz="1847" spc="92" dirty="0">
                <a:solidFill>
                  <a:srgbClr val="FEFEFE"/>
                </a:solidFill>
                <a:latin typeface="Sanchez"/>
              </a:rPr>
              <a:t>problema</a:t>
            </a:r>
            <a:endParaRPr lang="en-US" sz="1847" spc="92" dirty="0">
              <a:solidFill>
                <a:srgbClr val="FEFEFE"/>
              </a:solidFill>
              <a:latin typeface="Sanchez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121260" y="3247067"/>
            <a:ext cx="192643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5"/>
              </a:lnSpc>
            </a:pPr>
            <a:r>
              <a:rPr lang="pl-PL" sz="1810" spc="90" dirty="0" err="1">
                <a:solidFill>
                  <a:srgbClr val="FEFEFE"/>
                </a:solidFill>
                <a:latin typeface="Sanchez"/>
              </a:rPr>
              <a:t>Risoluzione </a:t>
            </a:r>
            <a:r>
              <a:rPr lang="pl-PL" sz="1810" spc="90" dirty="0">
                <a:solidFill>
                  <a:srgbClr val="FEFEFE"/>
                </a:solidFill>
                <a:latin typeface="Sanchez"/>
              </a:rPr>
              <a:t>del problema e </a:t>
            </a:r>
            <a:r>
              <a:rPr lang="pl-PL" sz="1810" spc="90" dirty="0" err="1">
                <a:solidFill>
                  <a:srgbClr val="FEFEFE"/>
                </a:solidFill>
                <a:latin typeface="Sanchez"/>
              </a:rPr>
              <a:t>conclusione</a:t>
            </a:r>
            <a:endParaRPr lang="en-US" sz="1810" spc="90" dirty="0">
              <a:solidFill>
                <a:srgbClr val="FEFEFE"/>
              </a:solidFill>
              <a:latin typeface="Sanchez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546</Words>
  <Application>Microsoft Office PowerPoint</Application>
  <PresentationFormat>Personalizzato</PresentationFormat>
  <Paragraphs>102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Merriweather Bold</vt:lpstr>
      <vt:lpstr>Sanchez</vt:lpstr>
      <vt:lpstr>HK Grotesk Bold</vt:lpstr>
      <vt:lpstr>HK Grotesk</vt:lpstr>
      <vt:lpstr>Glegoo Bold</vt:lpstr>
      <vt:lpstr>Rajdhani Bold Bold</vt:lpstr>
      <vt:lpstr>Calibri</vt:lpstr>
      <vt:lpstr>Open Sans</vt:lpstr>
      <vt:lpstr>DM Serif Display</vt:lpstr>
      <vt:lpstr>League Spartan</vt:lpstr>
      <vt:lpstr>Open Sans Bold</vt:lpstr>
      <vt:lpstr>Arial</vt:lpstr>
      <vt:lpstr>HK Grotesk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Małe ojczyzny.odp</dc:title>
  <dc:creator>Dorota Lachowska</dc:creator>
  <cp:keywords>, docId:62FDDA59EFA2BA947916549713315A51</cp:keywords>
  <cp:lastModifiedBy>marco marchese</cp:lastModifiedBy>
  <cp:revision>10</cp:revision>
  <dcterms:created xsi:type="dcterms:W3CDTF">2006-08-16T00:00:00Z</dcterms:created>
  <dcterms:modified xsi:type="dcterms:W3CDTF">2023-08-23T10:12:09Z</dcterms:modified>
  <dc:identifier>DAFobGU-fLo</dc:identifier>
</cp:coreProperties>
</file>